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58" r:id="rId3"/>
    <p:sldId id="263" r:id="rId4"/>
    <p:sldId id="259" r:id="rId5"/>
    <p:sldId id="268" r:id="rId6"/>
    <p:sldId id="275" r:id="rId7"/>
    <p:sldId id="276" r:id="rId8"/>
    <p:sldId id="277" r:id="rId9"/>
    <p:sldId id="262" r:id="rId10"/>
    <p:sldId id="269" r:id="rId11"/>
    <p:sldId id="260" r:id="rId12"/>
    <p:sldId id="261" r:id="rId13"/>
    <p:sldId id="264" r:id="rId14"/>
    <p:sldId id="270" r:id="rId15"/>
    <p:sldId id="266" r:id="rId16"/>
    <p:sldId id="274" r:id="rId17"/>
    <p:sldId id="271" r:id="rId18"/>
    <p:sldId id="265" r:id="rId19"/>
    <p:sldId id="273" r:id="rId20"/>
    <p:sldId id="272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E393-F3AA-4241-AC4C-2741F31F9DC5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37D48B-E606-4009-9D2E-BCB7E21F2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E393-F3AA-4241-AC4C-2741F31F9DC5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D48B-E606-4009-9D2E-BCB7E21F2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E393-F3AA-4241-AC4C-2741F31F9DC5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D48B-E606-4009-9D2E-BCB7E21F2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E393-F3AA-4241-AC4C-2741F31F9DC5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37D48B-E606-4009-9D2E-BCB7E21F2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E393-F3AA-4241-AC4C-2741F31F9DC5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D48B-E606-4009-9D2E-BCB7E21F26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E393-F3AA-4241-AC4C-2741F31F9DC5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D48B-E606-4009-9D2E-BCB7E21F2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E393-F3AA-4241-AC4C-2741F31F9DC5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737D48B-E606-4009-9D2E-BCB7E21F26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E393-F3AA-4241-AC4C-2741F31F9DC5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D48B-E606-4009-9D2E-BCB7E21F2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E393-F3AA-4241-AC4C-2741F31F9DC5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D48B-E606-4009-9D2E-BCB7E21F2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E393-F3AA-4241-AC4C-2741F31F9DC5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D48B-E606-4009-9D2E-BCB7E21F26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E393-F3AA-4241-AC4C-2741F31F9DC5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7D48B-E606-4009-9D2E-BCB7E21F26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064E393-F3AA-4241-AC4C-2741F31F9DC5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737D48B-E606-4009-9D2E-BCB7E21F26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sz="18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ДЕПАРТАМЕНТ ОБРАЗОВАНИЯ ГОРОДА МОСКВЫ</a:t>
            </a:r>
            <a:r>
              <a:rPr lang="ru-RU" sz="18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образовательное учреждение города Москвы «Школа на </a:t>
            </a:r>
            <a:r>
              <a:rPr lang="ru-RU" sz="1800" b="1" cap="none" dirty="0" err="1" smtClean="0"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Юго-Востоке</a:t>
            </a:r>
            <a:r>
              <a:rPr lang="ru-RU" sz="1800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имени Маршала В.И. Чуйкова»</a:t>
            </a:r>
            <a: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none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1928803"/>
            <a:ext cx="72866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 в средней группе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«День  памяти  Неизвестного солдата»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4929198"/>
            <a:ext cx="821537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 воспитатель: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Крюкова Л.В</a:t>
            </a: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Москва 2019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428596" y="857232"/>
            <a:ext cx="8143932" cy="269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Беседы с детьми:</a:t>
            </a:r>
            <a:r>
              <a:rPr lang="ru-RU" sz="2000" dirty="0" smtClean="0"/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«Завтра была война»,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«День памяти Неизвестного солдата», «Военная техника»,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Чтение художественной литературы: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Чтение пословиц, поговорок на военную тему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Экскурсия в музей  «Музей  Памяти ВОВ» на территории  сада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Прослушивание музыкальных произведений: марши - Д.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Кабалевский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«Марш» (детский), Г. Свиридов «Военный марш»,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НОД  аппликация ,лепка «Военная техника»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285728"/>
            <a:ext cx="5786478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24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II </a:t>
            </a:r>
            <a:r>
              <a:rPr lang="ru-RU" sz="24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Этап .Основной(реализация проекта)</a:t>
            </a:r>
            <a:endParaRPr lang="ru-RU" sz="2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1406" y="714356"/>
          <a:ext cx="8786874" cy="55823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/>
                <a:gridCol w="2000264"/>
                <a:gridCol w="5715040"/>
              </a:tblGrid>
              <a:tr h="484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Тема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Содержание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484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2декабря</a:t>
                      </a: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«Мы помним, мы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гордимся!»</a:t>
                      </a: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Беседы с детьми: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«Завтра была война»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Художественно-эстетическое развитие «Военная каска»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u="sng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П/и : </a:t>
                      </a: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«Самолеты»</a:t>
                      </a:r>
                    </a:p>
                  </a:txBody>
                  <a:tcPr marL="19050" marR="19050" marT="19050" marB="19050"/>
                </a:tc>
              </a:tr>
              <a:tr h="484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3декабря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 «День памяти Неизвестного солдата»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Беседа «Неизвестный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солдат»</a:t>
                      </a:r>
                      <a:endParaRPr lang="ru-RU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Рассматривание фотографий, иллюстраций, открыток, книг с изображением ВОВ.</a:t>
                      </a:r>
                      <a:endParaRPr lang="ru-RU" sz="14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Чтение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стихов о войне.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НОД по аппликации «Самолеты».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Презентация «Памятники Неизвестному солдату в разных городах»,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Подвижная игра «Разведчики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».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Прослушивание </a:t>
                      </a:r>
                      <a:r>
                        <a:rPr lang="ru-RU" sz="1400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муз.произведения</a:t>
                      </a:r>
                      <a:r>
                        <a:rPr lang="ru-RU" sz="14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Г.Свиридова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«Военный марш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19050" marB="19050"/>
                </a:tc>
              </a:tr>
              <a:tr h="484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4декабря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«Никто не забыт,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ничто не забыто!»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Беседа «Военная техника»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Конструирование из бумаги « Самолеты»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Чтение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худ.литературы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Л.Кассиля «Памятник советскому солдату»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П/и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«Меткие и ловкие».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  <a:tr h="484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5декабря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«День воинской славы»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b="0" spc="-1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Чтение художественной литературы:</a:t>
                      </a: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С. Михалков «День победы»</a:t>
                      </a:r>
                      <a:endParaRPr lang="ru-RU" sz="11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19050" marB="19050"/>
                </a:tc>
              </a:tr>
              <a:tr h="484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6декабря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«Победой кончилась война»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НОД </a:t>
                      </a: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лепке «Военные самолеты</a:t>
                      </a: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».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Calibri"/>
                          <a:cs typeface="Times New Roman"/>
                        </a:rPr>
                        <a:t>Экскурсия в музей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19050" marB="19050"/>
                </a:tc>
              </a:tr>
            </a:tbl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143108" y="214290"/>
            <a:ext cx="45720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 реализации проекта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5955" y="357166"/>
            <a:ext cx="29520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этап: Заключительный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928670"/>
            <a:ext cx="771530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Оформление результатов проекта в виде презентации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Мини-музей «Военная техника</a:t>
            </a:r>
            <a:r>
              <a:rPr lang="ru-RU" i="1" dirty="0" smtClean="0"/>
              <a:t>»</a:t>
            </a:r>
            <a:r>
              <a:rPr lang="ru-RU" dirty="0" smtClean="0"/>
              <a:t> 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Продукт проектной деятельности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оформление выставки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86221" y="2143116"/>
            <a:ext cx="7715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Итог:</a:t>
            </a:r>
          </a:p>
          <a:p>
            <a:endParaRPr lang="ru-RU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57158" y="2571745"/>
            <a:ext cx="835824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результате работы с детьми, при реализации данного проекта, были достигнуты следующие задачи:  сформировалась эмоциональная заинтересованность; побудили детей к совместной, познавательно-исследовательской, художественно-творческой и игровой деятельности;  воспитали патриотические чувства и  желание быть такими же смелыми, отважными и благородными как воины-защитники. 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2372" y="357166"/>
            <a:ext cx="3839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продукта  деятельности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Samsung\Desktop\ПОДЕЛКИ 2019\DSC_384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928670"/>
            <a:ext cx="3723781" cy="2491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Samsung\Desktop\ПОДЕЛКИ 2019\DSC_384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1000108"/>
            <a:ext cx="3586137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Samsung\Desktop\ПОДЕЛКИ 2019\DSC_382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00298" y="3786190"/>
            <a:ext cx="4000528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Samsung\Desktop\ПОДЕЛКИ 2019\DSC_382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4876" y="3571876"/>
            <a:ext cx="4100516" cy="29908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Samsung\Desktop\ПОДЕЛКИ 2019\DSC_383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428604"/>
            <a:ext cx="5084177" cy="3786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Desktop\ПОДЕЛКИ 2019\DSC_3849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357166"/>
            <a:ext cx="4500594" cy="310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C:\Users\Samsung\Desktop\ПОДЕЛКИ 2019\DSC_3848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3071810"/>
            <a:ext cx="4572032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Desktop\ПОДЕЛКИ 2019\DSC_381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285728"/>
            <a:ext cx="4714908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C:\Users\Samsung\Desktop\ПОДЕЛКИ 2019\DSC_381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3571876"/>
            <a:ext cx="4370390" cy="2924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Desktop\ПОДЕЛКИ 2019\DSC_382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3714752"/>
            <a:ext cx="3071834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C:\Users\Samsung\Desktop\ПОДЕЛКИ 2019\DSC_382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57818" y="4000504"/>
            <a:ext cx="3291577" cy="24288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C:\Users\Samsung\Desktop\ПОДЕЛКИ 2019\DSC_382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43240" y="428604"/>
            <a:ext cx="4857784" cy="32861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Desktop\ПОДЕЛКИ 2019\DSC_385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71670" y="1500174"/>
            <a:ext cx="4553393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571604" y="571480"/>
            <a:ext cx="6000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Мини-музей «Военная техника»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Desktop\ПОДЕЛКИ 2019\DSC_381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2976" y="1142984"/>
            <a:ext cx="7429551" cy="50006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Прямоугольник 2"/>
          <p:cNvSpPr/>
          <p:nvPr/>
        </p:nvSpPr>
        <p:spPr>
          <a:xfrm>
            <a:off x="2214547" y="428604"/>
            <a:ext cx="521497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стенгазеты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«День памяти Неизвестного солдата»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97574"/>
            <a:ext cx="807249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55183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000108"/>
            <a:ext cx="63579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Тип проекта-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информационно -творческий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428736"/>
            <a:ext cx="79296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Классификация проекта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краткосрочный (1неделя)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 участников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групповой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 дети средней группы, родители, воспитатели группы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690336"/>
            <a:ext cx="78581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областей: 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«Познание», «Коммуникация», «Чтение художественной литературы», «Художественное творчество».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Samsung\Desktop\ПОДЕЛКИ 2019\DSC_3825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000108"/>
            <a:ext cx="4979172" cy="3538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C:\Users\Samsung\Desktop\ПОДЕЛКИ 2019\DSC_3813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00826" y="1000108"/>
            <a:ext cx="2333627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071670" y="428604"/>
            <a:ext cx="63579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Посещение Музея  Памяти Великой Отечественной войны</a:t>
            </a:r>
          </a:p>
        </p:txBody>
      </p:sp>
      <p:pic>
        <p:nvPicPr>
          <p:cNvPr id="5" name="Рисунок 4" descr="C:\Users\Samsung\Desktop\ПОДЕЛКИ 2019\DSC_381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28992" y="4714884"/>
            <a:ext cx="3340491" cy="200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3105835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028343"/>
            <a:ext cx="821537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 темы: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дошкольном возрасте начинает формироваться чувство патриотизма: любовь и привязанность к Родине, преданность ей, ответственность за неё, желание её беречь. Патриотическое воспитание дошкольников включает в себя передачу  им знаний, формирование на их основе отношения и организацию доступной возрасту деятельности.  Проект направлен на патриотическое воспитание детей среднего дошкольного возраста. В процессе реализации проекта у дошкольников формируются чувства привязанности, верности, чувство собственного достоинства, гордости за свою Родину.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57166"/>
            <a:ext cx="78581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воспитание патриотических чувств детей, воспитание любви и уважения к людям завоевавшим для нас Победу ценой своей жизни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2136339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571612"/>
            <a:ext cx="807249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57150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5715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Познакомить с историей Великой Отечественной войны.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5715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Расширить знания о защитниках отечества.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5715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гордость и уважение к ветеранам ВОВ.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5715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речь детей, обогащать, словарный запас через художественную литературу, песни о войне.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5715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чувство гордости за Родину, за наш народ.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5715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Формировать нравственно-патриотические качества: храбрость, мужество, стремление защищать свою Родину.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57150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Организовать сотрудничество с родителями, оказывать поддержку и содействие семьям в воспитании у дошкольников патриотических чувств</a:t>
            </a:r>
            <a:endParaRPr 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57158" y="857232"/>
            <a:ext cx="821537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Основные формы реализации проекта: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Экскурсия, беседы,  чтение художественной литературы, игры,  НОД.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Предполагаемый результат проекта: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Пробуждение в детях интереса и уважения к истории России.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Привлечение к совместной работе родителей.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знаний о Великой Отечественной войне.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Оформление выставки детского творчества ко Дню памяти Неизвестного солдата.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571472" y="285728"/>
            <a:ext cx="785818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деятельности над проектом.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Деятельность педагогов в реализации проекта.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Подготовка методических материалов, игр.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Проведение занятий, организация выставки.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Чтение художественной литературы: С Алексеев «Они защищали Москву», Л. Кассиль «Твои защитники», С. Михалков «День Победы», заучивание стихов.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Индивидуальные и коллективные беседы о Великой Отечественной войне.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Слушание песен военно-патриотической тематики.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Тематическое содержание книжного уголка.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Рассматривание иллюстраций с изображением военной тематики, памятников воинам, обелисков.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Прослушивание музыкальных произведений: марши - Д.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Кабалевский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«Марш» (детский), Г. Свиридов «Военный марш», 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Оформление стендов для родителей на тему «День памяти Неизвестного солдата»,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Консультация «Как рассказать нашим детям о Великой Войне?»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Беседа с родителями о необходимости рассказывать детям о дедах, бабушках, которые участвовали в Великой Отечественной войне, рассматривать старые военные фотографии.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42910" y="642918"/>
            <a:ext cx="764386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5715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Деятельность детей в реализации проекта.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Участие в беседах, НОД.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Самостоятельная художественная деятельность, выставка рисунков, поделок на военную тему.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Предметно-развивающая среда: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Подборка наглядно – дидактического материала на тему Великой Отечественной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Войны,памятники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Неизвестному солдату в разных городах,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военная техника.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5715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Подборка художественной литературы – рассказов, стихов, пословиц и поговорок о войне.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142844" y="642918"/>
            <a:ext cx="850112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Этапы реализации проекта: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1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Подготовительный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2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Основной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 3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Заключительный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785794"/>
            <a:ext cx="45720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этап – подготовительный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357298"/>
            <a:ext cx="70723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 проблемы,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выбор цели проекта,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разработка методов и приемов работы,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подбор литературы, фотографий, иллюстраций, стихотворений, рассказов, загадок;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создание в группе соответствующей предметно-развивающей среды;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привлечение родителей для оказания разнообразной помощи педагогу.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00037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333333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4">
      <a:dk1>
        <a:sysClr val="windowText" lastClr="000000"/>
      </a:dk1>
      <a:lt1>
        <a:sysClr val="window" lastClr="FFFFFF"/>
      </a:lt1>
      <a:dk2>
        <a:srgbClr val="FFCA0C"/>
      </a:dk2>
      <a:lt2>
        <a:srgbClr val="F4E7ED"/>
      </a:lt2>
      <a:accent1>
        <a:srgbClr val="FFCA0C"/>
      </a:accent1>
      <a:accent2>
        <a:srgbClr val="FFEBA3"/>
      </a:accent2>
      <a:accent3>
        <a:srgbClr val="FFC000"/>
      </a:accent3>
      <a:accent4>
        <a:srgbClr val="F9B639"/>
      </a:accent4>
      <a:accent5>
        <a:srgbClr val="FFCA0C"/>
      </a:accent5>
      <a:accent6>
        <a:srgbClr val="FA8D3D"/>
      </a:accent6>
      <a:hlink>
        <a:srgbClr val="FFDE66"/>
      </a:hlink>
      <a:folHlink>
        <a:srgbClr val="FFCA0C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291</TotalTime>
  <Words>567</Words>
  <Application>Microsoft Office PowerPoint</Application>
  <PresentationFormat>Экран (4:3)</PresentationFormat>
  <Paragraphs>126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ДЕПАРТАМЕНТ ОБРАЗОВАНИЯ ГОРОДА МОСКВЫ Государственное бюджетное образовательное учреждение города Москвы «Школа на Юго-Востоке имени Маршала В.И. Чуйкова»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Samsung</cp:lastModifiedBy>
  <cp:revision>33</cp:revision>
  <dcterms:created xsi:type="dcterms:W3CDTF">2019-12-05T16:23:57Z</dcterms:created>
  <dcterms:modified xsi:type="dcterms:W3CDTF">2020-01-10T07:11:38Z</dcterms:modified>
</cp:coreProperties>
</file>