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17"/>
  </p:notesMasterIdLst>
  <p:sldIdLst>
    <p:sldId id="357" r:id="rId2"/>
    <p:sldId id="387" r:id="rId3"/>
    <p:sldId id="389" r:id="rId4"/>
    <p:sldId id="390" r:id="rId5"/>
    <p:sldId id="391" r:id="rId6"/>
    <p:sldId id="392" r:id="rId7"/>
    <p:sldId id="393" r:id="rId8"/>
    <p:sldId id="369" r:id="rId9"/>
    <p:sldId id="388" r:id="rId10"/>
    <p:sldId id="395" r:id="rId11"/>
    <p:sldId id="396" r:id="rId12"/>
    <p:sldId id="397" r:id="rId13"/>
    <p:sldId id="398" r:id="rId14"/>
    <p:sldId id="394" r:id="rId15"/>
    <p:sldId id="399" r:id="rId16"/>
  </p:sldIdLst>
  <p:sldSz cx="9144000" cy="6858000" type="screen4x3"/>
  <p:notesSz cx="6775450" cy="9906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6699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7" autoAdjust="0"/>
    <p:restoredTop sz="94615" autoAdjust="0"/>
  </p:normalViewPr>
  <p:slideViewPr>
    <p:cSldViewPr>
      <p:cViewPr>
        <p:scale>
          <a:sx n="100" d="100"/>
          <a:sy n="100" d="100"/>
        </p:scale>
        <p:origin x="-1950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B51E482-C231-48F1-9C19-C925032EEDCB}" type="datetimeFigureOut">
              <a:rPr lang="ru-RU"/>
              <a:pPr>
                <a:defRPr/>
              </a:pPr>
              <a:t>10.01.2020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0AE0ED1-3010-4790-B505-F2EB2A1250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4892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F7C3C4-F21C-4D8E-920E-55335B8D5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465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9DE93-27AC-49E2-8F17-B2ADD9B49F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462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A9D66-9549-47A7-A8D5-0C42FA7849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99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E59B4-FF44-4BD9-B1C0-7DB5129118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717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6DA96-0105-4DA0-B82E-A2EB06C059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622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553B7-E86B-4A3F-80FE-5A8AA34002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383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E2BD1-C0BF-43E0-99D4-143BF7543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730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9A3BE-4E30-423E-974A-8E4423F751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422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D50B2-F7C6-4648-92EA-8C45C8590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8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5BE6F-A810-4862-87F3-677F3616B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014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32131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2132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2133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2134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2135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2136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2137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2138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2139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2140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2141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2142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2143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2144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2145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3214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3214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214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214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EC701D4-2D1A-437A-9E68-1ACBBDD217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3215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0" r:id="rId2"/>
    <p:sldLayoutId id="2147483719" r:id="rId3"/>
    <p:sldLayoutId id="2147483718" r:id="rId4"/>
    <p:sldLayoutId id="2147483717" r:id="rId5"/>
    <p:sldLayoutId id="2147483716" r:id="rId6"/>
    <p:sldLayoutId id="2147483715" r:id="rId7"/>
    <p:sldLayoutId id="2147483714" r:id="rId8"/>
    <p:sldLayoutId id="2147483713" r:id="rId9"/>
    <p:sldLayoutId id="2147483712" r:id="rId10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reenmama.ru/dn_images/00/15/03/44/117062037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://i.sunhome.ru/foto/36/zima_v_gorah_severnogo_kavkaz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831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ПРОЕКТ</a:t>
            </a:r>
            <a:br>
              <a:rPr lang="ru-RU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«Зимующие птицы»</a:t>
            </a:r>
            <a:endParaRPr lang="ru-RU" sz="3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642910" y="5357826"/>
            <a:ext cx="7929618" cy="1260599"/>
          </a:xfrm>
          <a:gradFill>
            <a:gsLst>
              <a:gs pos="0">
                <a:schemeClr val="accent6">
                  <a:tint val="70000"/>
                  <a:satMod val="130000"/>
                </a:schemeClr>
              </a:gs>
              <a:gs pos="43000">
                <a:schemeClr val="accent6">
                  <a:tint val="44000"/>
                  <a:satMod val="165000"/>
                </a:schemeClr>
              </a:gs>
              <a:gs pos="93000">
                <a:schemeClr val="accent6">
                  <a:tint val="15000"/>
                  <a:satMod val="165000"/>
                </a:schemeClr>
              </a:gs>
              <a:gs pos="100000">
                <a:schemeClr val="accent6">
                  <a:tint val="5000"/>
                  <a:satMod val="250000"/>
                </a:schemeClr>
              </a:gs>
            </a:gsLst>
            <a:path path="circle">
              <a:fillToRect l="50000" t="130000" r="50000" b="-30000"/>
            </a:path>
          </a:gradFill>
          <a:ln>
            <a:solidFill>
              <a:schemeClr val="tx2"/>
            </a:solidFill>
          </a:ln>
          <a:effectLst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273050" indent="-2730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altLang="ru-RU" sz="700" dirty="0" smtClean="0">
              <a:solidFill>
                <a:srgbClr val="0B5395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altLang="ru-RU" sz="700" dirty="0" smtClean="0">
              <a:solidFill>
                <a:srgbClr val="0B5395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altLang="ru-RU" sz="1900" b="1" dirty="0" smtClean="0">
                <a:solidFill>
                  <a:srgbClr val="0070C0"/>
                </a:solidFill>
                <a:effectLst/>
                <a:latin typeface="+mn-lt"/>
                <a:cs typeface="Times New Roman" pitchFamily="18" charset="0"/>
              </a:rPr>
              <a:t>Подготовила воспитатель старшей группы №8</a:t>
            </a:r>
          </a:p>
          <a:p>
            <a:pPr algn="ctr" eaLnBrk="1" hangingPunct="1">
              <a:lnSpc>
                <a:spcPct val="120000"/>
              </a:lnSpc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altLang="ru-RU" sz="1900" b="1" dirty="0" err="1" smtClean="0">
                <a:solidFill>
                  <a:srgbClr val="0070C0"/>
                </a:solidFill>
                <a:effectLst/>
                <a:latin typeface="+mn-lt"/>
                <a:cs typeface="Times New Roman" pitchFamily="18" charset="0"/>
              </a:rPr>
              <a:t>Караева</a:t>
            </a:r>
            <a:r>
              <a:rPr lang="ru-RU" altLang="ru-RU" sz="1900" b="1" dirty="0" smtClean="0">
                <a:solidFill>
                  <a:srgbClr val="0070C0"/>
                </a:solidFill>
                <a:effectLst/>
                <a:latin typeface="+mn-lt"/>
                <a:cs typeface="Times New Roman" pitchFamily="18" charset="0"/>
              </a:rPr>
              <a:t> Людмила Максимовна</a:t>
            </a:r>
          </a:p>
        </p:txBody>
      </p:sp>
      <p:pic>
        <p:nvPicPr>
          <p:cNvPr id="34824" name="Picture 8" descr="http://bezformata.ru/content/Images/000/030/008/image300088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2285992"/>
            <a:ext cx="4312327" cy="2429377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"/>
            <a:ext cx="8229600" cy="908720"/>
          </a:xfrm>
        </p:spPr>
        <p:txBody>
          <a:bodyPr/>
          <a:lstStyle/>
          <a:p>
            <a:r>
              <a:rPr lang="ru-RU" dirty="0" smtClean="0"/>
              <a:t>АППЛИКАЦИЯ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39809"/>
            <a:ext cx="3347864" cy="2510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23354" y="3703467"/>
            <a:ext cx="3347864" cy="2510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2086" y="260648"/>
            <a:ext cx="1883174" cy="2510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0" y="3928619"/>
            <a:ext cx="3347864" cy="2510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53717" y="3847483"/>
            <a:ext cx="3347864" cy="2510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9872" y="908720"/>
            <a:ext cx="3347864" cy="2173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45129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663" y="0"/>
            <a:ext cx="8229600" cy="958205"/>
          </a:xfrm>
        </p:spPr>
        <p:txBody>
          <a:bodyPr/>
          <a:lstStyle/>
          <a:p>
            <a:r>
              <a:rPr lang="ru-RU" dirty="0" smtClean="0"/>
              <a:t>ЛЕПКА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473" y="183325"/>
            <a:ext cx="2492009" cy="3322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2280" y="2985120"/>
            <a:ext cx="2808312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183324"/>
            <a:ext cx="2069266" cy="2759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472" y="3639649"/>
            <a:ext cx="2352303" cy="3136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5482" y="1268760"/>
            <a:ext cx="3455962" cy="3152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5004" y="4941168"/>
            <a:ext cx="1944216" cy="1547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037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"/>
            <a:ext cx="8229600" cy="1052736"/>
          </a:xfrm>
        </p:spPr>
        <p:txBody>
          <a:bodyPr/>
          <a:lstStyle/>
          <a:p>
            <a:r>
              <a:rPr lang="ru-RU" dirty="0" smtClean="0"/>
              <a:t>КОРМУШКИ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5418" y="853007"/>
            <a:ext cx="2520280" cy="3360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4149080"/>
            <a:ext cx="2031690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0491" y="3789040"/>
            <a:ext cx="2193708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" y="3140968"/>
            <a:ext cx="2031690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292" y="30882"/>
            <a:ext cx="2185467" cy="2913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150000"/>
            <a:ext cx="2031690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4912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76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12576" y="188640"/>
            <a:ext cx="10040625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62" y="3782211"/>
            <a:ext cx="2304256" cy="3072341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771775"/>
            <a:ext cx="4139952" cy="3104964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75154" y="620688"/>
            <a:ext cx="1868846" cy="2958456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16387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229600" cy="1139825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/>
              <a:t>СПАСИБО ЗА </a:t>
            </a:r>
            <a:br>
              <a:rPr lang="ru-RU" dirty="0" smtClean="0"/>
            </a:br>
            <a:r>
              <a:rPr lang="ru-RU" dirty="0" smtClean="0"/>
              <a:t>                          ВНИМАНИЕ!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717032"/>
            <a:ext cx="28575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2413859"/>
            <a:ext cx="2952328" cy="2803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4792276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16632"/>
            <a:ext cx="835292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sz="4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0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холодное время года перед зимующими птицами встают жизненно важные вопросы: как прокормиться. Доступной пищи становится значительно меньше, но потребность в ней возрастает. Иногда естественный корм становится практически недоступным, поэтому многие птицы не могут пережить зиму и погибают. В ходе образовательно – воспитательного процесса выявилось, что у детей недостаточно развиты знания о птицах родного края. Дети зачастую путают зимующих и перелётных птиц. Также у детей недостаточно развито чувство заботы о птицах. Следовательно, мы решили реализовать проект «Птицы – наши друзья»! Это позволит расширить и углубить знания детей о птицах нашего края, послужит формированию бережного отношения к птицам, осознанию того, что необходимо ухаживать за пернатыми в самое трудное для них время года. В совместной работе с родителями мы должны повышать экологическое сознание ребёнка, стимулируя его интерес к помощи пернатым друзьям, тем самым побуждая чувства ребёнка. Очень важно, чтобы ребёнок мог оценить поведение человека в природе, высказать своё суждение по этой проблеме.</a:t>
            </a:r>
          </a:p>
        </p:txBody>
      </p:sp>
      <p:pic>
        <p:nvPicPr>
          <p:cNvPr id="5" name="Picture 11" descr="Картинка 19 из 2503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1679"/>
            <a:ext cx="1718754" cy="116889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288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16632"/>
            <a:ext cx="892899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4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расширение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обогащение знаний о зимующих птицах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4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4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52000"/>
            <a:r>
              <a:rPr lang="ru-RU" dirty="0">
                <a:latin typeface="Times New Roman" pitchFamily="18" charset="0"/>
                <a:cs typeface="Times New Roman" pitchFamily="18" charset="0"/>
              </a:rPr>
              <a:t>- закрепить знания детей о зимующих птицах, о роли человека в жизни зимующих птиц;</a:t>
            </a:r>
          </a:p>
          <a:p>
            <a:pPr marL="252000"/>
            <a:r>
              <a:rPr lang="ru-RU" dirty="0">
                <a:latin typeface="Times New Roman" pitchFamily="18" charset="0"/>
                <a:cs typeface="Times New Roman" pitchFamily="18" charset="0"/>
              </a:rPr>
              <a:t>-пополнить развивающую среду по теме проекта;</a:t>
            </a:r>
          </a:p>
          <a:p>
            <a:pPr marL="252000"/>
            <a:r>
              <a:rPr lang="ru-RU" dirty="0">
                <a:latin typeface="Times New Roman" pitchFamily="18" charset="0"/>
                <a:cs typeface="Times New Roman" pitchFamily="18" charset="0"/>
              </a:rPr>
              <a:t>-воспитывать желание помогать птицам в трудное для них время;</a:t>
            </a:r>
          </a:p>
          <a:p>
            <a:pPr marL="252000"/>
            <a:r>
              <a:rPr lang="ru-RU" dirty="0">
                <a:latin typeface="Times New Roman" pitchFamily="18" charset="0"/>
                <a:cs typeface="Times New Roman" pitchFamily="18" charset="0"/>
              </a:rPr>
              <a:t>-развивать интерес и любовь к родному краю в процессе экологического воспитания и умения отражать это в рисунке, лепке, аппликации, ручном труде.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5027928"/>
            <a:ext cx="2592288" cy="176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9" y="4200218"/>
            <a:ext cx="2331838" cy="1707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11020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87129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Участники:</a:t>
            </a:r>
            <a:r>
              <a:rPr lang="ru-RU" sz="2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педагог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дети и родители старшей группы.</a:t>
            </a:r>
          </a:p>
          <a:p>
            <a:pPr algn="ctr"/>
            <a:endParaRPr lang="ru-RU" sz="28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Сроки </a:t>
            </a:r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выполнения: </a:t>
            </a:r>
            <a:endParaRPr lang="ru-RU" sz="28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12.12.2016 г. по 30.12.2016 г.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sz="2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информационно-творческий.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sz="2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групповой.</a:t>
            </a:r>
          </a:p>
        </p:txBody>
      </p:sp>
      <p:pic>
        <p:nvPicPr>
          <p:cNvPr id="5" name="Picture 2" descr="http://f3.foto.rambler.ru/preview/r/630x512/4d56740b-72c0-1fe2-53fa-8d443f7a80e2/%D0%A1%D0%BD%D0%B5%D0%B3%D0%B8%D1%80%D1%8C_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7440" y="116632"/>
            <a:ext cx="2146560" cy="174450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nataly-a.users.photofile.ru/photo/nataly-a/336774/xlarge/648677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26172" y="3068960"/>
            <a:ext cx="1762035" cy="119070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5013176"/>
            <a:ext cx="1785950" cy="1270746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06836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323014"/>
              </p:ext>
            </p:extLst>
          </p:nvPr>
        </p:nvGraphicFramePr>
        <p:xfrm>
          <a:off x="107504" y="188640"/>
          <a:ext cx="6984776" cy="60486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6632"/>
                <a:gridCol w="3948144"/>
              </a:tblGrid>
              <a:tr h="613989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ПЛАН ПОДГОТОВКИ И РЕАЛИЗАЦИИ ПРОЕКТА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20" marR="4072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11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ДЕЯТЕЛЬНОСТЬ ПЕДАГОГА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20" marR="4072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800">
                          <a:effectLst/>
                        </a:rPr>
                        <a:t>наблюдения;</a:t>
                      </a:r>
                      <a:endParaRPr lang="ru-RU" sz="7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800">
                          <a:effectLst/>
                        </a:rPr>
                        <a:t>беседа;</a:t>
                      </a:r>
                      <a:endParaRPr lang="ru-RU" sz="7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800">
                          <a:effectLst/>
                        </a:rPr>
                        <a:t>сбор информации;</a:t>
                      </a:r>
                      <a:endParaRPr lang="ru-RU" sz="7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800">
                          <a:effectLst/>
                        </a:rPr>
                        <a:t>работа с литературой;</a:t>
                      </a:r>
                      <a:endParaRPr lang="ru-RU" sz="7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800">
                          <a:effectLst/>
                        </a:rPr>
                        <a:t>обработка собранной информации;</a:t>
                      </a:r>
                      <a:endParaRPr lang="ru-RU" sz="7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800">
                          <a:effectLst/>
                        </a:rPr>
                        <a:t>творческая работа.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20" marR="40720" marT="0" marB="0"/>
                </a:tc>
              </a:tr>
              <a:tr h="21473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ДЕЯТЕЛЬНОСТЬ ДЕТЕЙ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20" marR="4072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800">
                          <a:effectLst/>
                        </a:rPr>
                        <a:t>Игровые упражнения и дидактические игры</a:t>
                      </a:r>
                      <a:endParaRPr lang="ru-RU" sz="7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800">
                          <a:effectLst/>
                        </a:rPr>
                        <a:t>Наблюдение за птицами на прогулке: внешний вид, строение, питание, повадки, сходства и отличия.</a:t>
                      </a:r>
                      <a:endParaRPr lang="ru-RU" sz="7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800">
                          <a:effectLst/>
                        </a:rPr>
                        <a:t>Рассматривание альбома «Зимующие птицы»</a:t>
                      </a:r>
                      <a:endParaRPr lang="ru-RU" sz="7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800">
                          <a:effectLst/>
                        </a:rPr>
                        <a:t>Раскрашивание силуэтов птиц.</a:t>
                      </a:r>
                      <a:endParaRPr lang="ru-RU" sz="7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800">
                          <a:effectLst/>
                        </a:rPr>
                        <a:t>Рисование птиц, опираясь на поэтапные образцы</a:t>
                      </a:r>
                      <a:endParaRPr lang="ru-RU" sz="7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800">
                          <a:effectLst/>
                        </a:rPr>
                        <a:t>Лепка птичек</a:t>
                      </a:r>
                      <a:endParaRPr lang="ru-RU" sz="7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800">
                          <a:effectLst/>
                        </a:rPr>
                        <a:t>Аппликация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20" marR="40720" marT="0" marB="0"/>
                </a:tc>
              </a:tr>
              <a:tr h="164923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ДЕЯТЕЛЬНОСТЬ РОДИТЕЛЕЙ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20" marR="40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* Рекомендации родителям по прочтению художественной литературы о зимующих птицах.</a:t>
                      </a:r>
                      <a:endParaRPr lang="ru-RU" sz="7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* Приобщить родителей к подбору художественной литературы (энциклопедии, сказки, рассказы, стихи, загадки) по данной тематике в книжный уголок группы.</a:t>
                      </a:r>
                      <a:endParaRPr lang="ru-RU" sz="7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* Выставка совместного с родителями творчества «Мы любим птиц!»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20" marR="40720" marT="0" marB="0"/>
                </a:tc>
              </a:tr>
              <a:tr h="4869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МАТЕРИАЛЫ И ОБОРУДОВАНИЯ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20" marR="40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иллюстрации, пластилин, карандаши, картотека разрезных картинок, загадки, атрибуты.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20" marR="40720" marT="0" marB="0"/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2204864"/>
            <a:ext cx="1979712" cy="1702794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225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31801"/>
            <a:ext cx="10560256" cy="3213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ttp://popgun.ru/files/g/135/orig/305776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48264" y="1772816"/>
            <a:ext cx="1587546" cy="133826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644999"/>
            <a:ext cx="4176464" cy="305464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04452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875657"/>
              </p:ext>
            </p:extLst>
          </p:nvPr>
        </p:nvGraphicFramePr>
        <p:xfrm>
          <a:off x="179512" y="980728"/>
          <a:ext cx="8784976" cy="56166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04390"/>
                <a:gridCol w="6480586"/>
              </a:tblGrid>
              <a:tr h="17967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– неделя</a:t>
                      </a:r>
                      <a:endParaRPr lang="ru-RU" sz="9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 12.12.2016 г. </a:t>
                      </a:r>
                      <a:endParaRPr lang="ru-RU" sz="9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 16.12.2016 г.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 dirty="0">
                          <a:effectLst/>
                        </a:rPr>
                        <a:t>Беседа: «Что мы знаем о птицах»</a:t>
                      </a:r>
                      <a:endParaRPr lang="ru-RU" sz="9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 dirty="0">
                          <a:effectLst/>
                        </a:rPr>
                        <a:t>Занятие: «У кормушки»</a:t>
                      </a:r>
                      <a:endParaRPr lang="ru-RU" sz="9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 dirty="0">
                          <a:effectLst/>
                        </a:rPr>
                        <a:t>Дидактические игры</a:t>
                      </a:r>
                      <a:endParaRPr lang="ru-RU" sz="9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 dirty="0">
                          <a:effectLst/>
                        </a:rPr>
                        <a:t>Рассматривание зимующих птиц</a:t>
                      </a:r>
                      <a:endParaRPr lang="ru-RU" sz="9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 dirty="0">
                          <a:effectLst/>
                        </a:rPr>
                        <a:t>Подвижные игры</a:t>
                      </a:r>
                      <a:endParaRPr lang="ru-RU" sz="9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 dirty="0">
                          <a:effectLst/>
                        </a:rPr>
                        <a:t>Лепка </a:t>
                      </a:r>
                      <a:endParaRPr lang="ru-RU" sz="9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 dirty="0">
                          <a:effectLst/>
                        </a:rPr>
                        <a:t>Экспериментирование «Исследование птичьего пера»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61" marR="57561" marT="0" marB="0"/>
                </a:tc>
              </a:tr>
              <a:tr h="20232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 – неделя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 19.12.2016 г. 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 23.12.2016 г.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>
                          <a:effectLst/>
                        </a:rPr>
                        <a:t>Беседа: «Покормите птиц зимой»</a:t>
                      </a:r>
                      <a:endParaRPr lang="ru-RU" sz="9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>
                          <a:effectLst/>
                        </a:rPr>
                        <a:t>Памятка по кормлению птиц зимой</a:t>
                      </a:r>
                      <a:endParaRPr lang="ru-RU" sz="9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>
                          <a:effectLst/>
                        </a:rPr>
                        <a:t>Дидактические игры</a:t>
                      </a:r>
                      <a:endParaRPr lang="ru-RU" sz="9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>
                          <a:effectLst/>
                        </a:rPr>
                        <a:t>Рисование птиц</a:t>
                      </a:r>
                      <a:endParaRPr lang="ru-RU" sz="9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>
                          <a:effectLst/>
                        </a:rPr>
                        <a:t>Подвижные игры</a:t>
                      </a:r>
                      <a:endParaRPr lang="ru-RU" sz="9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>
                          <a:effectLst/>
                        </a:rPr>
                        <a:t>Заучивание стихотворений</a:t>
                      </a:r>
                      <a:endParaRPr lang="ru-RU" sz="9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>
                          <a:effectLst/>
                        </a:rPr>
                        <a:t>Наблюдение за зимующими птицами</a:t>
                      </a:r>
                      <a:endParaRPr lang="ru-RU" sz="9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>
                          <a:effectLst/>
                        </a:rPr>
                        <a:t>Экспериментирование «Рассматривание птичьих следов»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61" marR="57561" marT="0" marB="0"/>
                </a:tc>
              </a:tr>
              <a:tr h="17967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 – неделя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 26.12.2016 г. 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 30.12.2016 г.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 dirty="0">
                          <a:effectLst/>
                        </a:rPr>
                        <a:t>Дидактические игры</a:t>
                      </a:r>
                      <a:endParaRPr lang="ru-RU" sz="9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 dirty="0">
                          <a:effectLst/>
                        </a:rPr>
                        <a:t>Подвижные игры</a:t>
                      </a:r>
                      <a:endParaRPr lang="ru-RU" sz="9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 dirty="0">
                          <a:effectLst/>
                        </a:rPr>
                        <a:t>Конспект: «Зимующие птицы в кормушке»</a:t>
                      </a:r>
                      <a:endParaRPr lang="ru-RU" sz="9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 dirty="0">
                          <a:effectLst/>
                        </a:rPr>
                        <a:t>Сравнительная наблюдение снегиря и свиристели</a:t>
                      </a:r>
                      <a:endParaRPr lang="ru-RU" sz="9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 dirty="0">
                          <a:effectLst/>
                        </a:rPr>
                        <a:t>Загадывание загадок</a:t>
                      </a:r>
                      <a:endParaRPr lang="ru-RU" sz="9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 dirty="0">
                          <a:effectLst/>
                        </a:rPr>
                        <a:t>Изготовление кормушек</a:t>
                      </a:r>
                      <a:endParaRPr lang="ru-RU" sz="9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 dirty="0">
                          <a:effectLst/>
                        </a:rPr>
                        <a:t>Защита проекта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61" marR="57561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057584" y="247651"/>
            <a:ext cx="303801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ОСНОВНОЙ ЭТАП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753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://i.sunhome.ru/foto/36/zima_v_gorah_severnogo_kavkaz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3986"/>
            <a:ext cx="9158312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4356" y="-48319"/>
            <a:ext cx="8229600" cy="882194"/>
          </a:xfrm>
        </p:spPr>
        <p:txBody>
          <a:bodyPr/>
          <a:lstStyle/>
          <a:p>
            <a:r>
              <a:rPr lang="ru-RU" dirty="0" smtClean="0"/>
              <a:t>Работа над проектом: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6882" y="3769672"/>
            <a:ext cx="3844763" cy="2883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83" y="764704"/>
            <a:ext cx="4372000" cy="327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8329" y="764704"/>
            <a:ext cx="2459250" cy="3078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348" y="4293095"/>
            <a:ext cx="1836727" cy="183672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1337" y="1604814"/>
            <a:ext cx="1800200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1643" y="70058"/>
            <a:ext cx="8229600" cy="990947"/>
          </a:xfrm>
        </p:spPr>
        <p:txBody>
          <a:bodyPr/>
          <a:lstStyle/>
          <a:p>
            <a:r>
              <a:rPr lang="ru-RU" dirty="0" smtClean="0"/>
              <a:t>РИСОВАНИЕ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4104138"/>
            <a:ext cx="216024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944309"/>
            <a:ext cx="2457584" cy="32767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37" y="93833"/>
            <a:ext cx="2808312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4694" y="944309"/>
            <a:ext cx="2979306" cy="39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763734" y="3436173"/>
            <a:ext cx="2527609" cy="3953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486397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1557</TotalTime>
  <Words>518</Words>
  <Application>Microsoft Office PowerPoint</Application>
  <PresentationFormat>Экран (4:3)</PresentationFormat>
  <Paragraphs>91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Склон</vt:lpstr>
      <vt:lpstr>ПРОЕКТ «Зимующие птицы»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над проектом:</vt:lpstr>
      <vt:lpstr>РИСОВАНИЕ</vt:lpstr>
      <vt:lpstr>АППЛИКАЦИЯ</vt:lpstr>
      <vt:lpstr>ЛЕПКА</vt:lpstr>
      <vt:lpstr>КОРМУШКИ</vt:lpstr>
      <vt:lpstr>Презентация PowerPoint</vt:lpstr>
      <vt:lpstr>Презентация PowerPoint</vt:lpstr>
      <vt:lpstr>СПАСИБО ЗА                            ВНИМАНИЕ!</vt:lpstr>
    </vt:vector>
  </TitlesOfParts>
  <Company>Организация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:Зимующие птицы</dc:title>
  <dc:creator>FuckYouBill</dc:creator>
  <cp:lastModifiedBy>ADMIN</cp:lastModifiedBy>
  <cp:revision>172</cp:revision>
  <cp:lastPrinted>1601-01-01T00:00:00Z</cp:lastPrinted>
  <dcterms:created xsi:type="dcterms:W3CDTF">2011-01-17T15:33:03Z</dcterms:created>
  <dcterms:modified xsi:type="dcterms:W3CDTF">2020-01-10T09:06:37Z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