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351" r:id="rId2"/>
    <p:sldId id="354" r:id="rId3"/>
    <p:sldId id="357" r:id="rId4"/>
    <p:sldId id="358" r:id="rId5"/>
    <p:sldId id="355" r:id="rId6"/>
    <p:sldId id="356" r:id="rId7"/>
    <p:sldId id="3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learn3-15" initials="l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CD6A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3" d="100"/>
          <a:sy n="73" d="100"/>
        </p:scale>
        <p:origin x="-22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AA659-2FA1-456D-BFFD-1A3E285B792C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r>
              <a:rPr lang="ru-RU" dirty="0" smtClean="0"/>
              <a:t>рас</a:t>
            </a:r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01DB48-447C-42B9-853B-1F6C2D87DF2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4874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96" y="0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  <a:cs typeface="Aparajita" pitchFamily="34" charset="0"/>
              </a:rPr>
              <a:t>       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>ВАЗА 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>ПОД 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> КОНЦЕЛЯРИЮ</a:t>
            </a: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</a:b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>                    </a:t>
            </a:r>
            <a:r>
              <a:rPr lang="ru-RU" sz="27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>в технике  </a:t>
            </a:r>
            <a:r>
              <a:rPr lang="ru-RU" sz="27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  <a:cs typeface="Aparajita" pitchFamily="34" charset="0"/>
              </a:rPr>
              <a:t>декупаж</a:t>
            </a:r>
            <a:endParaRPr lang="ru-RU" sz="27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  <a:cs typeface="Aparajit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91680" y="4005064"/>
            <a:ext cx="6912768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300" dirty="0" smtClean="0"/>
          </a:p>
          <a:p>
            <a:endParaRPr lang="ru-RU" sz="2300" dirty="0" smtClean="0"/>
          </a:p>
          <a:p>
            <a:endParaRPr lang="ru-RU" sz="2300" dirty="0" smtClean="0"/>
          </a:p>
          <a:p>
            <a:r>
              <a:rPr lang="ru-RU" sz="2300" dirty="0" smtClean="0">
                <a:solidFill>
                  <a:srgbClr val="002060"/>
                </a:solidFill>
              </a:rPr>
              <a:t>Автор: Пятковская Наталья Геннадьевна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            воспитатель МБДОУ № 80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                  г. Красноярск</a:t>
            </a:r>
          </a:p>
          <a:p>
            <a:r>
              <a:rPr lang="ru-RU" sz="2300" dirty="0" smtClean="0">
                <a:solidFill>
                  <a:srgbClr val="002060"/>
                </a:solidFill>
              </a:rPr>
              <a:t>               Кировский район</a:t>
            </a:r>
          </a:p>
          <a:p>
            <a:endParaRPr lang="ru-RU" sz="2400" dirty="0" smtClean="0"/>
          </a:p>
          <a:p>
            <a:endParaRPr lang="ru-RU" dirty="0"/>
          </a:p>
        </p:txBody>
      </p:sp>
      <p:pic>
        <p:nvPicPr>
          <p:cNvPr id="3078" name="Picture 6" descr="C:\Users\zxcv\Desktop\фото декупаж\P10104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916832"/>
            <a:ext cx="3528392" cy="2646294"/>
          </a:xfrm>
          <a:prstGeom prst="rect">
            <a:avLst/>
          </a:prstGeom>
          <a:noFill/>
        </p:spPr>
      </p:pic>
      <p:pic>
        <p:nvPicPr>
          <p:cNvPr id="7" name="Picture 2" descr="E:\DCIM\102OLYMP\P10106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4021" y="1916832"/>
            <a:ext cx="3480387" cy="26102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96" y="-26622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1196752"/>
          </a:xfrm>
        </p:spPr>
        <p:txBody>
          <a:bodyPr/>
          <a:lstStyle/>
          <a:p>
            <a:r>
              <a:rPr lang="ru-RU" b="1" dirty="0" smtClean="0">
                <a:latin typeface="Monotype Corsiva" pitchFamily="66" charset="0"/>
              </a:rPr>
              <a:t>  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Материалы и инструменты</a:t>
            </a: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9937" name="Picture 1" descr="C:\Users\zxcv\Desktop\фото декупаж\P10104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628800"/>
            <a:ext cx="4125647" cy="333995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4048" y="1700808"/>
            <a:ext cx="352839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• краска акриловая (любая)</a:t>
            </a:r>
          </a:p>
          <a:p>
            <a:r>
              <a:rPr lang="ru-RU" dirty="0" smtClean="0"/>
              <a:t>• губка </a:t>
            </a:r>
          </a:p>
          <a:p>
            <a:r>
              <a:rPr lang="ru-RU" dirty="0" smtClean="0"/>
              <a:t>• клей ПВА</a:t>
            </a:r>
          </a:p>
          <a:p>
            <a:r>
              <a:rPr lang="ru-RU" dirty="0" smtClean="0"/>
              <a:t>• кисточка</a:t>
            </a:r>
          </a:p>
          <a:p>
            <a:r>
              <a:rPr lang="ru-RU" dirty="0" smtClean="0"/>
              <a:t>• ножницы</a:t>
            </a:r>
          </a:p>
          <a:p>
            <a:r>
              <a:rPr lang="ru-RU" dirty="0" smtClean="0"/>
              <a:t>• салфетки с новогодним  </a:t>
            </a:r>
          </a:p>
          <a:p>
            <a:r>
              <a:rPr lang="ru-RU" dirty="0" smtClean="0"/>
              <a:t>• мотивом</a:t>
            </a:r>
          </a:p>
          <a:p>
            <a:r>
              <a:rPr lang="ru-RU" dirty="0" smtClean="0"/>
              <a:t>• гуашь</a:t>
            </a:r>
          </a:p>
          <a:p>
            <a:r>
              <a:rPr lang="ru-RU" dirty="0" smtClean="0"/>
              <a:t>• палитра</a:t>
            </a:r>
          </a:p>
          <a:p>
            <a:r>
              <a:rPr lang="ru-RU" dirty="0" smtClean="0"/>
              <a:t>• лак (любой</a:t>
            </a:r>
            <a:r>
              <a:rPr lang="ru-RU" dirty="0" smtClean="0"/>
              <a:t>). </a:t>
            </a:r>
            <a:r>
              <a:rPr lang="ru-RU" smtClean="0"/>
              <a:t>У </a:t>
            </a:r>
            <a:r>
              <a:rPr lang="ru-RU" dirty="0" smtClean="0"/>
              <a:t>меня </a:t>
            </a:r>
            <a:r>
              <a:rPr lang="ru-RU" dirty="0" err="1" smtClean="0"/>
              <a:t>спрей</a:t>
            </a:r>
            <a:endParaRPr lang="ru-RU" dirty="0" smtClean="0"/>
          </a:p>
          <a:p>
            <a:r>
              <a:rPr lang="ru-RU" dirty="0" smtClean="0"/>
              <a:t>• стеклянная баночка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6622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587680" cy="129614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шаг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</a:t>
            </a: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1</a:t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   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подготовка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поверхности к </a:t>
            </a:r>
            <a:r>
              <a:rPr lang="ru-RU" sz="3100" b="1" dirty="0" err="1" smtClean="0">
                <a:solidFill>
                  <a:srgbClr val="002060"/>
                </a:solidFill>
                <a:latin typeface="Monotype Corsiva" pitchFamily="66" charset="0"/>
              </a:rPr>
              <a:t>декупажу</a:t>
            </a:r>
            <a: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sz="2700" dirty="0"/>
          </a:p>
        </p:txBody>
      </p:sp>
      <p:pic>
        <p:nvPicPr>
          <p:cNvPr id="36865" name="Picture 1" descr="C:\Users\zxcv\Desktop\фото декупаж\P10104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916832"/>
            <a:ext cx="4211960" cy="358985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4048" y="2276872"/>
            <a:ext cx="345638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 началом работы баночку можно обезжирить любым спиртосодержащим раствором. </a:t>
            </a:r>
          </a:p>
          <a:p>
            <a:r>
              <a:rPr lang="ru-RU" dirty="0" smtClean="0"/>
              <a:t>После этого наносим акриловый грунт </a:t>
            </a:r>
            <a:r>
              <a:rPr lang="ru-RU" dirty="0" err="1" smtClean="0"/>
              <a:t>тампующими</a:t>
            </a:r>
            <a:r>
              <a:rPr lang="ru-RU" dirty="0" smtClean="0"/>
              <a:t> движениями губкой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После нанесения хорошо просушиваем (не менее двух часов).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96" y="-26622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шаг </a:t>
            </a: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2</a:t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              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подготовка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салфеток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35841" name="Picture 1" descr="C:\Users\zxcv\Desktop\фото декупаж\P101042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4059070"/>
            <a:ext cx="2952328" cy="2214246"/>
          </a:xfrm>
          <a:prstGeom prst="rect">
            <a:avLst/>
          </a:prstGeom>
          <a:noFill/>
        </p:spPr>
      </p:pic>
      <p:pic>
        <p:nvPicPr>
          <p:cNvPr id="35843" name="Picture 3" descr="E:\DCIM\102OLYMP\P10104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628800"/>
            <a:ext cx="2952328" cy="2214246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932040" y="2276872"/>
            <a:ext cx="24482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Отделяем лишние слои бумаги (нам нужен только верхний красочный слой салфетки).</a:t>
            </a:r>
          </a:p>
          <a:p>
            <a:r>
              <a:rPr lang="ru-RU" dirty="0" smtClean="0"/>
              <a:t>Вырезаем нужные мотивы из салфеток.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96" y="-26622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itchFamily="66" charset="0"/>
              </a:rPr>
              <a:t>                                   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шаг </a:t>
            </a: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3</a:t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            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приклеивание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салфетки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b="1" dirty="0">
              <a:latin typeface="Monotype Corsiva" pitchFamily="66" charset="0"/>
            </a:endParaRPr>
          </a:p>
        </p:txBody>
      </p:sp>
      <p:pic>
        <p:nvPicPr>
          <p:cNvPr id="38913" name="Picture 1" descr="C:\Users\zxcv\Desktop\фото декупаж\P101043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3085124" cy="2313843"/>
          </a:xfrm>
          <a:prstGeom prst="rect">
            <a:avLst/>
          </a:prstGeom>
          <a:noFill/>
        </p:spPr>
      </p:pic>
      <p:pic>
        <p:nvPicPr>
          <p:cNvPr id="38914" name="Picture 2" descr="C:\Users\zxcv\Desktop\фото декупаж\P10104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3861048"/>
            <a:ext cx="3096344" cy="2322258"/>
          </a:xfrm>
          <a:prstGeom prst="rect">
            <a:avLst/>
          </a:prstGeom>
          <a:noFill/>
        </p:spPr>
      </p:pic>
      <p:pic>
        <p:nvPicPr>
          <p:cNvPr id="38915" name="Picture 3" descr="C:\Users\zxcv\Desktop\фото декупаж\P10104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484784"/>
            <a:ext cx="3072341" cy="230425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99992" y="4077072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Намазываем банку клеем в том </a:t>
            </a:r>
            <a:r>
              <a:rPr lang="ru-RU" dirty="0" smtClean="0"/>
              <a:t>месте, </a:t>
            </a:r>
            <a:r>
              <a:rPr lang="ru-RU" dirty="0" smtClean="0"/>
              <a:t>где будет располагаться рисунок.</a:t>
            </a:r>
          </a:p>
          <a:p>
            <a:r>
              <a:rPr lang="ru-RU" dirty="0" smtClean="0"/>
              <a:t> Приклеиваем изображение и промазываем сверху салфетку клеем от центра к краям.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96" y="-26622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шаг</a:t>
            </a: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4</a:t>
            </a:r>
            <a:b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5300" b="1" dirty="0" smtClean="0">
                <a:solidFill>
                  <a:srgbClr val="002060"/>
                </a:solidFill>
                <a:latin typeface="Monotype Corsiva" pitchFamily="66" charset="0"/>
              </a:rPr>
              <a:t>       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окрашивание </a:t>
            </a:r>
            <a:r>
              <a:rPr lang="ru-RU" sz="3100" b="1" dirty="0" smtClean="0">
                <a:solidFill>
                  <a:srgbClr val="002060"/>
                </a:solidFill>
                <a:latin typeface="Monotype Corsiva" pitchFamily="66" charset="0"/>
              </a:rPr>
              <a:t>фоновым цветом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37889" name="Picture 1" descr="C:\Users\zxcv\Desktop\фото декупаж\P101044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3024336" cy="2268252"/>
          </a:xfrm>
          <a:prstGeom prst="rect">
            <a:avLst/>
          </a:prstGeom>
          <a:noFill/>
        </p:spPr>
      </p:pic>
      <p:pic>
        <p:nvPicPr>
          <p:cNvPr id="37890" name="Picture 2" descr="C:\Users\zxcv\Desktop\фото декупаж\P10104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4005064"/>
            <a:ext cx="3131840" cy="23488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44008" y="2132856"/>
            <a:ext cx="345638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Отрезаем губку 2 на 2 см.</a:t>
            </a:r>
          </a:p>
          <a:p>
            <a:r>
              <a:rPr lang="ru-RU" dirty="0" smtClean="0"/>
              <a:t>Смешиваем на палитре гуашь синего цвета и акриловую краску.</a:t>
            </a:r>
          </a:p>
          <a:p>
            <a:r>
              <a:rPr lang="ru-RU" dirty="0" smtClean="0"/>
              <a:t>Наносим </a:t>
            </a:r>
            <a:r>
              <a:rPr lang="ru-RU" dirty="0" err="1" smtClean="0"/>
              <a:t>тампующими</a:t>
            </a:r>
            <a:r>
              <a:rPr lang="ru-RU" dirty="0" smtClean="0"/>
              <a:t> движениями вокруг рисунка.</a:t>
            </a:r>
          </a:p>
          <a:p>
            <a:r>
              <a:rPr lang="ru-RU" dirty="0" smtClean="0"/>
              <a:t>Просушиваем.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4.infourok.ru/uploads/ex/10d2/000abf31-1f0ebf27/hello_html_m40202b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5496" y="-26622"/>
            <a:ext cx="9179496" cy="68846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9555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                                        шаг</a:t>
            </a: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5</a:t>
            </a:r>
            <a:b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6000" b="1" dirty="0" smtClean="0">
                <a:solidFill>
                  <a:srgbClr val="002060"/>
                </a:solidFill>
                <a:latin typeface="Monotype Corsiva" pitchFamily="66" charset="0"/>
              </a:rPr>
              <a:t>      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защитное </a:t>
            </a:r>
            <a:r>
              <a:rPr lang="ru-RU" b="1" dirty="0" smtClean="0">
                <a:solidFill>
                  <a:srgbClr val="002060"/>
                </a:solidFill>
                <a:latin typeface="Monotype Corsiva" pitchFamily="66" charset="0"/>
              </a:rPr>
              <a:t>покрытие лаком</a:t>
            </a:r>
            <a:endParaRPr lang="ru-RU" dirty="0"/>
          </a:p>
        </p:txBody>
      </p:sp>
      <p:pic>
        <p:nvPicPr>
          <p:cNvPr id="1026" name="Picture 2" descr="E:\DCIM\102OLYMP\P101060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060848"/>
            <a:ext cx="3096344" cy="2322258"/>
          </a:xfrm>
          <a:prstGeom prst="rect">
            <a:avLst/>
          </a:prstGeom>
          <a:noFill/>
        </p:spPr>
      </p:pic>
      <p:pic>
        <p:nvPicPr>
          <p:cNvPr id="1028" name="Picture 4" descr="E:\DCIM\102OLYMP\P1010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060848"/>
            <a:ext cx="3096344" cy="232225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95736" y="479715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защиты поверхности наносим лак.</a:t>
            </a:r>
          </a:p>
          <a:p>
            <a:r>
              <a:rPr lang="ru-RU" dirty="0" smtClean="0"/>
              <a:t>Высушиваем.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2647</TotalTime>
  <Words>181</Words>
  <Application>Microsoft Office PowerPoint</Application>
  <PresentationFormat>Экран (4:3)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        ВАЗА  ПОД  КОНЦЕЛЯРИЮ                     в технике  декупаж</vt:lpstr>
      <vt:lpstr>      Материалы и инструменты</vt:lpstr>
      <vt:lpstr>                                       шаг 1     подготовка поверхности к декупажу </vt:lpstr>
      <vt:lpstr>                                   шаг 2                подготовка салфеток </vt:lpstr>
      <vt:lpstr>                                       шаг 3              приклеивание салфетки </vt:lpstr>
      <vt:lpstr>                                       шаг4         окрашивание фоновым цветом </vt:lpstr>
      <vt:lpstr>                                        шаг5        защитное покрытие лаком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предметно – развивающей среды  тема:  «Таинственный мир насекомых»</dc:title>
  <dc:creator>user_c35a</dc:creator>
  <cp:lastModifiedBy>zxcv</cp:lastModifiedBy>
  <cp:revision>220</cp:revision>
  <dcterms:modified xsi:type="dcterms:W3CDTF">2018-11-23T12:58:42Z</dcterms:modified>
</cp:coreProperties>
</file>