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4F517-7760-4E29-A570-8CAB5FDAD3FB}" type="datetimeFigureOut">
              <a:rPr lang="ru-RU" smtClean="0"/>
              <a:t>10.01.2020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1FEB9-FDDF-48FF-8119-BAA811E7A37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4F517-7760-4E29-A570-8CAB5FDAD3FB}" type="datetimeFigureOut">
              <a:rPr lang="ru-RU" smtClean="0"/>
              <a:t>10.01.2020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1FEB9-FDDF-48FF-8119-BAA811E7A37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4F517-7760-4E29-A570-8CAB5FDAD3FB}" type="datetimeFigureOut">
              <a:rPr lang="ru-RU" smtClean="0"/>
              <a:t>10.01.2020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1FEB9-FDDF-48FF-8119-BAA811E7A37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4F517-7760-4E29-A570-8CAB5FDAD3FB}" type="datetimeFigureOut">
              <a:rPr lang="ru-RU" smtClean="0"/>
              <a:t>10.01.2020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1FEB9-FDDF-48FF-8119-BAA811E7A37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4F517-7760-4E29-A570-8CAB5FDAD3FB}" type="datetimeFigureOut">
              <a:rPr lang="ru-RU" smtClean="0"/>
              <a:t>10.01.2020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1FEB9-FDDF-48FF-8119-BAA811E7A37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4F517-7760-4E29-A570-8CAB5FDAD3FB}" type="datetimeFigureOut">
              <a:rPr lang="ru-RU" smtClean="0"/>
              <a:t>10.01.2020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1FEB9-FDDF-48FF-8119-BAA811E7A37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4F517-7760-4E29-A570-8CAB5FDAD3FB}" type="datetimeFigureOut">
              <a:rPr lang="ru-RU" smtClean="0"/>
              <a:t>10.01.2020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1FEB9-FDDF-48FF-8119-BAA811E7A37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4F517-7760-4E29-A570-8CAB5FDAD3FB}" type="datetimeFigureOut">
              <a:rPr lang="ru-RU" smtClean="0"/>
              <a:t>10.01.2020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1FEB9-FDDF-48FF-8119-BAA811E7A37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4F517-7760-4E29-A570-8CAB5FDAD3FB}" type="datetimeFigureOut">
              <a:rPr lang="ru-RU" smtClean="0"/>
              <a:t>10.01.2020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1FEB9-FDDF-48FF-8119-BAA811E7A37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4F517-7760-4E29-A570-8CAB5FDAD3FB}" type="datetimeFigureOut">
              <a:rPr lang="ru-RU" smtClean="0"/>
              <a:t>10.01.2020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1FEB9-FDDF-48FF-8119-BAA811E7A37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A4F517-7760-4E29-A570-8CAB5FDAD3FB}" type="datetimeFigureOut">
              <a:rPr lang="ru-RU" smtClean="0"/>
              <a:t>10.01.2020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41FEB9-FDDF-48FF-8119-BAA811E7A37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A4F517-7760-4E29-A570-8CAB5FDAD3FB}" type="datetimeFigureOut">
              <a:rPr lang="ru-RU" smtClean="0"/>
              <a:t>10.01.2020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41FEB9-FDDF-48FF-8119-BAA811E7A37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4800" b="1" dirty="0" smtClean="0"/>
              <a:t>Решение задач с помощью уравнений</a:t>
            </a:r>
            <a:endParaRPr lang="ru-RU" sz="48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algn="ctr">
              <a:buNone/>
            </a:pPr>
            <a:r>
              <a:rPr lang="ru-RU" sz="4000" i="1" dirty="0" smtClean="0"/>
              <a:t>Человек, который сдвинул гору, начинал с  того, что перетаскивал с места на место мелкие камушки»</a:t>
            </a:r>
          </a:p>
          <a:p>
            <a:pPr>
              <a:buNone/>
            </a:pPr>
            <a:endParaRPr lang="ru-RU" dirty="0" smtClean="0"/>
          </a:p>
          <a:p>
            <a:pPr algn="r">
              <a:buNone/>
            </a:pPr>
            <a:r>
              <a:rPr lang="ru-RU" dirty="0" smtClean="0"/>
              <a:t>Китайская мудрость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0"/>
            <a:ext cx="8712968" cy="1143000"/>
          </a:xfrm>
        </p:spPr>
        <p:txBody>
          <a:bodyPr>
            <a:noAutofit/>
          </a:bodyPr>
          <a:lstStyle/>
          <a:p>
            <a:r>
              <a:rPr lang="ru-RU" sz="3600" dirty="0" smtClean="0"/>
              <a:t>Составить уравнение для решения задачи: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472608"/>
          </a:xfrm>
        </p:spPr>
        <p:txBody>
          <a:bodyPr>
            <a:normAutofit lnSpcReduction="10000"/>
          </a:bodyPr>
          <a:lstStyle/>
          <a:p>
            <a:pPr marL="0" indent="-514350" algn="just">
              <a:buAutoNum type="arabicParenR"/>
            </a:pPr>
            <a:r>
              <a:rPr lang="ru-RU" dirty="0" smtClean="0"/>
              <a:t>Для смеси требуется смешать 3 части песка и 2 части цемента. Сколько песка и цемента надо взять, чтобы получить 60 кг смеси.</a:t>
            </a:r>
          </a:p>
          <a:p>
            <a:pPr marL="0" indent="-514350" algn="just">
              <a:buAutoNum type="arabicParenR"/>
            </a:pPr>
            <a:r>
              <a:rPr lang="ru-RU" dirty="0" smtClean="0"/>
              <a:t>При помоле на каждые 4 части муки получается 1 часть отходов. Сколько смололи пшеницы, если муки получилось на 72 </a:t>
            </a:r>
            <a:r>
              <a:rPr lang="ru-RU" dirty="0" err="1" smtClean="0"/>
              <a:t>ц</a:t>
            </a:r>
            <a:r>
              <a:rPr lang="ru-RU" dirty="0" smtClean="0"/>
              <a:t> больше, чем отходов?</a:t>
            </a:r>
          </a:p>
          <a:p>
            <a:pPr marL="0" indent="-514350" algn="just">
              <a:buFont typeface="Arial" pitchFamily="34" charset="0"/>
              <a:buAutoNum type="arabicParenR"/>
            </a:pPr>
            <a:r>
              <a:rPr lang="ru-RU" dirty="0" smtClean="0"/>
              <a:t>3)Площадь двух опытных участков 264 м</a:t>
            </a:r>
            <a:r>
              <a:rPr lang="ru-RU" baseline="30000" dirty="0" smtClean="0"/>
              <a:t>2</a:t>
            </a:r>
            <a:r>
              <a:rPr lang="ru-RU" dirty="0" smtClean="0"/>
              <a:t>, причем площадь одного из них в 3 раза больше площади другого. Найти площадь каждого участка.</a:t>
            </a:r>
          </a:p>
          <a:p>
            <a:pPr marL="0" indent="-514350" algn="just">
              <a:buAutoNum type="arabicParenR"/>
            </a:pP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algn="just">
              <a:buNone/>
            </a:pPr>
            <a:r>
              <a:rPr lang="ru-RU" dirty="0" smtClean="0"/>
              <a:t>4) В автопарке были автобусы и грузовые машины, причем грузовых машин было в 4 раза больше, чем автобусов. Сколько в автопарке автобусов, если их было на 114 меньше, чем грузовиков?</a:t>
            </a:r>
          </a:p>
          <a:p>
            <a:pPr marL="0" algn="just">
              <a:buNone/>
            </a:pPr>
            <a:r>
              <a:rPr lang="ru-RU" dirty="0" smtClean="0"/>
              <a:t>5) В парке растут березы, дубы и клёны. Дубов было в 3 раза больше, чем берёз, а клёнов – в 4 раза больше, чем берёз. Сколько деревьев каждого вида было в парке, если всего их было 736?</a:t>
            </a:r>
          </a:p>
          <a:p>
            <a:pPr marL="0" algn="just">
              <a:buNone/>
            </a:pPr>
            <a:endParaRPr lang="ru-RU" dirty="0" smtClean="0"/>
          </a:p>
          <a:p>
            <a:pPr marL="0" algn="just"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Составить уравнение для решения задачи: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>
              <a:buNone/>
            </a:pPr>
            <a:r>
              <a:rPr lang="ru-RU" dirty="0" smtClean="0"/>
              <a:t>6) Завод изготовил за месяц 180 приборов трёх видов. Приборов первого вида было в 5 раз меньше, чем приборов второго вида, а приборов третьего вида столько, сколько первого и второго видов вместе. Сколько приборов каждого вида было изготовлено?</a:t>
            </a:r>
          </a:p>
          <a:p>
            <a:pPr algn="just">
              <a:buNone/>
            </a:pPr>
            <a:r>
              <a:rPr lang="ru-RU" dirty="0" smtClean="0"/>
              <a:t>7) 509 кг бананов распределили между тремя школами, причем в одну школу отправили в 7 раз больше бананов, чем во вторую, а в третью – на 158 кг больше, чем во вторую. Сколько бананов отправили в каждую школу?</a:t>
            </a:r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25152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Составить уравнение для решения задачи: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41805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2) Решить задачу: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51520" y="548680"/>
          <a:ext cx="8712968" cy="619851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5648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35648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62576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tx1"/>
                          </a:solidFill>
                        </a:rPr>
                        <a:t>1 вариант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tx1"/>
                          </a:solidFill>
                        </a:rPr>
                        <a:t>2 вариант</a:t>
                      </a:r>
                      <a:endParaRPr lang="ru-RU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12878">
                <a:tc>
                  <a:txBody>
                    <a:bodyPr/>
                    <a:lstStyle/>
                    <a:p>
                      <a:pPr algn="just"/>
                      <a:r>
                        <a:rPr lang="ru-RU" sz="2400" b="0" dirty="0" smtClean="0">
                          <a:solidFill>
                            <a:schemeClr val="tx1"/>
                          </a:solidFill>
                        </a:rPr>
                        <a:t>А) Стоимость шкафа и стола</a:t>
                      </a:r>
                      <a:r>
                        <a:rPr lang="ru-RU" sz="2400" b="0" baseline="0" dirty="0" smtClean="0">
                          <a:solidFill>
                            <a:schemeClr val="tx1"/>
                          </a:solidFill>
                        </a:rPr>
                        <a:t> 354 рубля, причем стоимость стола  в 2 раза меньше стоимости шкафа. Найти стоимость стола и шкафа отдельно.</a:t>
                      </a:r>
                      <a:endParaRPr lang="ru-RU" sz="2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400" b="0" dirty="0" smtClean="0">
                          <a:solidFill>
                            <a:schemeClr val="tx1"/>
                          </a:solidFill>
                        </a:rPr>
                        <a:t>У Серёжи и Олега</a:t>
                      </a:r>
                      <a:r>
                        <a:rPr lang="ru-RU" sz="2400" b="0" baseline="0" dirty="0" smtClean="0">
                          <a:solidFill>
                            <a:schemeClr val="tx1"/>
                          </a:solidFill>
                        </a:rPr>
                        <a:t> вместе 345 руб., причем у Олега денег в 4 раза меньше. Сколько денег у каждого мальчика?</a:t>
                      </a:r>
                      <a:endParaRPr lang="ru-RU" sz="2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423059">
                <a:tc>
                  <a:txBody>
                    <a:bodyPr/>
                    <a:lstStyle/>
                    <a:p>
                      <a:pPr algn="just"/>
                      <a:r>
                        <a:rPr lang="ru-RU" sz="2400" b="0" dirty="0" smtClean="0"/>
                        <a:t> Б)</a:t>
                      </a:r>
                      <a:r>
                        <a:rPr lang="ru-RU" sz="2400" b="0" baseline="0" dirty="0" smtClean="0"/>
                        <a:t> На заводе в 3-х цехах работает 626 рабочих. В 1 цехе </a:t>
                      </a:r>
                      <a:r>
                        <a:rPr lang="ru-RU" sz="2400" b="0" baseline="0" dirty="0" err="1" smtClean="0"/>
                        <a:t>работат</a:t>
                      </a:r>
                      <a:r>
                        <a:rPr lang="ru-RU" sz="2400" b="0" baseline="0" dirty="0" smtClean="0"/>
                        <a:t> в 2 раза больше людей, чем во втором, а в третьем – на 142 человека больше, чем во втором цехе. Сколько человек работает в каждом цехе?</a:t>
                      </a:r>
                      <a:endParaRPr lang="ru-RU" sz="24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2400" b="0" dirty="0" smtClean="0"/>
                        <a:t>Б) В магазин завезли 540 кг огурцов, помидоров и картофеля,</a:t>
                      </a:r>
                      <a:r>
                        <a:rPr lang="ru-RU" sz="2400" b="0" baseline="0" dirty="0" smtClean="0"/>
                        <a:t> причем помидоров было в 2 раза больше, чем огурцов, а картофеля столько, сколько помидоров и огурцов вместе. Сколько кг овощей каждого вида завезли в магазин?</a:t>
                      </a:r>
                      <a:endParaRPr lang="ru-RU" sz="24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</TotalTime>
  <Words>441</Words>
  <Application>Microsoft Office PowerPoint</Application>
  <PresentationFormat>Экран (4:3)</PresentationFormat>
  <Paragraphs>22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9" baseType="lpstr">
      <vt:lpstr>Arial</vt:lpstr>
      <vt:lpstr>Calibri</vt:lpstr>
      <vt:lpstr>Тема Office</vt:lpstr>
      <vt:lpstr>Решение задач с помощью уравнений</vt:lpstr>
      <vt:lpstr>Презентация PowerPoint</vt:lpstr>
      <vt:lpstr>Составить уравнение для решения задачи:</vt:lpstr>
      <vt:lpstr>Составить уравнение для решения задачи:</vt:lpstr>
      <vt:lpstr>Составить уравнение для решения задачи:</vt:lpstr>
      <vt:lpstr>2) Решить задачу: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Упрощение выражений</dc:title>
  <dc:creator>user</dc:creator>
  <cp:lastModifiedBy>дом</cp:lastModifiedBy>
  <cp:revision>6</cp:revision>
  <dcterms:created xsi:type="dcterms:W3CDTF">2017-11-19T14:50:19Z</dcterms:created>
  <dcterms:modified xsi:type="dcterms:W3CDTF">2020-01-10T18:52:42Z</dcterms:modified>
</cp:coreProperties>
</file>