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91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A006E-20E3-4D53-9D2D-CEE2130000D4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C72BBD-35CC-420D-83CD-532A9E003A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165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6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1219-F6A4-49FC-A6E1-A1138C14343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1C1E53EC-0EB1-4D6D-9470-60679699EA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317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1219-F6A4-49FC-A6E1-A1138C14343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53EC-0EB1-4D6D-9470-60679699EA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966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1219-F6A4-49FC-A6E1-A1138C14343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53EC-0EB1-4D6D-9470-60679699EA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045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1219-F6A4-49FC-A6E1-A1138C14343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53EC-0EB1-4D6D-9470-60679699EA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511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 cstate="email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39DF1219-F6A4-49FC-A6E1-A1138C14343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1C1E53EC-0EB1-4D6D-9470-60679699EA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2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1219-F6A4-49FC-A6E1-A1138C14343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53EC-0EB1-4D6D-9470-60679699EA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422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1219-F6A4-49FC-A6E1-A1138C14343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53EC-0EB1-4D6D-9470-60679699EA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00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1219-F6A4-49FC-A6E1-A1138C14343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53EC-0EB1-4D6D-9470-60679699EA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158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1219-F6A4-49FC-A6E1-A1138C14343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53EC-0EB1-4D6D-9470-60679699EA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656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1219-F6A4-49FC-A6E1-A1138C14343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53EC-0EB1-4D6D-9470-60679699EA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956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 cstate="email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F1219-F6A4-49FC-A6E1-A1138C143438}" type="datetimeFigureOut">
              <a:rPr lang="ru-RU" smtClean="0"/>
              <a:t>10.01.2020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E53EC-0EB1-4D6D-9470-60679699EA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309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39DF1219-F6A4-49FC-A6E1-A1138C14343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 cstate="email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1C1E53EC-0EB1-4D6D-9470-60679699EA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212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16218" y="147783"/>
            <a:ext cx="36298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Сервировка стола.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81" y="732558"/>
            <a:ext cx="7766627" cy="51777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73994" y="6077527"/>
            <a:ext cx="66501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Сибогатулина Лиза  5 «В»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20507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436" y="166254"/>
            <a:ext cx="7629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4.  Кладём сахарницу</a:t>
            </a:r>
            <a:r>
              <a:rPr lang="ru-RU" sz="3200" smtClean="0"/>
              <a:t>, молочник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5481" y="1265382"/>
            <a:ext cx="7744691" cy="5163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188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0291" y="2595418"/>
            <a:ext cx="3814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 Накрываем скатерть.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4099" y="1339272"/>
            <a:ext cx="8174183" cy="54494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24727" y="212436"/>
            <a:ext cx="6520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Сервировка для обеда или ужина.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83591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1673" y="147782"/>
            <a:ext cx="7601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 Кладём тарелки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1313" y="1143000"/>
            <a:ext cx="8248650" cy="54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952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673" y="240145"/>
            <a:ext cx="9384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3. Кладём приборы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955" y="1311563"/>
            <a:ext cx="7785100" cy="5190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495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5564" y="286327"/>
            <a:ext cx="9605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4. Чайную посуду 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1882" y="1644073"/>
            <a:ext cx="7360228" cy="4906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645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855" y="147782"/>
            <a:ext cx="106772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5. Кладём салфетку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8827" y="1736436"/>
            <a:ext cx="7166264" cy="477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162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3055" y="203200"/>
            <a:ext cx="7222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Сервировка на чайную церемонию.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775" y="1883496"/>
            <a:ext cx="6719888" cy="44799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0182" y="2964873"/>
            <a:ext cx="4405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 Кладём скатерть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78675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091" y="110836"/>
            <a:ext cx="93656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 Кладём чашку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0573" y="1616364"/>
            <a:ext cx="7129318" cy="475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927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7855" y="332509"/>
            <a:ext cx="883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3. Кладём чайник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9810" y="1681018"/>
            <a:ext cx="6916882" cy="4611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827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25</TotalTime>
  <Words>59</Words>
  <Application>Microsoft Office PowerPoint</Application>
  <PresentationFormat>Произвольный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Дерево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4</cp:revision>
  <dcterms:created xsi:type="dcterms:W3CDTF">2018-05-09T01:30:46Z</dcterms:created>
  <dcterms:modified xsi:type="dcterms:W3CDTF">2020-01-10T01:16:15Z</dcterms:modified>
</cp:coreProperties>
</file>