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7" r:id="rId1"/>
  </p:sldMasterIdLst>
  <p:notesMasterIdLst>
    <p:notesMasterId r:id="rId17"/>
  </p:notesMasterIdLst>
  <p:sldIdLst>
    <p:sldId id="300" r:id="rId2"/>
    <p:sldId id="257" r:id="rId3"/>
    <p:sldId id="306" r:id="rId4"/>
    <p:sldId id="307" r:id="rId5"/>
    <p:sldId id="301" r:id="rId6"/>
    <p:sldId id="303" r:id="rId7"/>
    <p:sldId id="302" r:id="rId8"/>
    <p:sldId id="304" r:id="rId9"/>
    <p:sldId id="305" r:id="rId10"/>
    <p:sldId id="308" r:id="rId11"/>
    <p:sldId id="287" r:id="rId12"/>
    <p:sldId id="298" r:id="rId13"/>
    <p:sldId id="288" r:id="rId14"/>
    <p:sldId id="289" r:id="rId15"/>
    <p:sldId id="292" r:id="rId16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4D4D4D"/>
    <a:srgbClr val="B92D14"/>
    <a:srgbClr val="35759D"/>
    <a:srgbClr val="35B19D"/>
    <a:srgbClr val="E8E8E8"/>
    <a:srgbClr val="4B9600"/>
    <a:srgbClr val="366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79" autoAdjust="0"/>
    <p:restoredTop sz="95596" autoAdjust="0"/>
  </p:normalViewPr>
  <p:slideViewPr>
    <p:cSldViewPr>
      <p:cViewPr>
        <p:scale>
          <a:sx n="70" d="100"/>
          <a:sy n="70" d="100"/>
        </p:scale>
        <p:origin x="-151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B01092B-1CAD-47D3-AB6B-40CEE0B75CF8}" type="doc">
      <dgm:prSet loTypeId="urn:microsoft.com/office/officeart/2005/8/layout/hierarchy4" loCatId="hierarchy" qsTypeId="urn:microsoft.com/office/officeart/2005/8/quickstyle/3d2" qsCatId="3D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9F832D1A-4D38-4998-9887-CCA22F1B6966}">
      <dgm:prSet phldrT="[Текст]" custT="1"/>
      <dgm:spPr/>
      <dgm:t>
        <a:bodyPr/>
        <a:lstStyle/>
        <a:p>
          <a:r>
            <a:rPr lang="ru-RU" sz="2400" b="1" dirty="0" smtClean="0">
              <a:latin typeface="Arial" pitchFamily="34" charset="0"/>
              <a:cs typeface="Arial" pitchFamily="34" charset="0"/>
            </a:rPr>
            <a:t>ВИДЫ ОПОРНЫХ СИСТЕМ</a:t>
          </a:r>
          <a:endParaRPr lang="ru-RU" sz="2400" b="1" dirty="0">
            <a:latin typeface="Arial" pitchFamily="34" charset="0"/>
            <a:cs typeface="Arial" pitchFamily="34" charset="0"/>
          </a:endParaRPr>
        </a:p>
      </dgm:t>
    </dgm:pt>
    <dgm:pt modelId="{1B9901FF-FE13-40C2-8B07-8E3E95E5BB8D}" type="parTrans" cxnId="{EED7C3A7-97EC-4BB1-B5E5-DB7DB36E6A59}">
      <dgm:prSet/>
      <dgm:spPr/>
      <dgm:t>
        <a:bodyPr/>
        <a:lstStyle/>
        <a:p>
          <a:endParaRPr lang="ru-RU"/>
        </a:p>
      </dgm:t>
    </dgm:pt>
    <dgm:pt modelId="{911E34E8-1BE8-436D-913A-ED95FC3C66A5}" type="sibTrans" cxnId="{EED7C3A7-97EC-4BB1-B5E5-DB7DB36E6A59}">
      <dgm:prSet/>
      <dgm:spPr/>
      <dgm:t>
        <a:bodyPr/>
        <a:lstStyle/>
        <a:p>
          <a:endParaRPr lang="ru-RU"/>
        </a:p>
      </dgm:t>
    </dgm:pt>
    <dgm:pt modelId="{9D468DE1-DA86-4669-923B-9B53157515AD}">
      <dgm:prSet phldrT="[Текст]" custT="1"/>
      <dgm:spPr/>
      <dgm:t>
        <a:bodyPr/>
        <a:lstStyle/>
        <a:p>
          <a:r>
            <a:rPr lang="ru-RU" sz="2000" b="1" dirty="0" smtClean="0">
              <a:latin typeface="Arial" pitchFamily="34" charset="0"/>
              <a:cs typeface="Arial" pitchFamily="34" charset="0"/>
            </a:rPr>
            <a:t>ОПОРНЫЕ СХЕМЫ УРОКОВ</a:t>
          </a:r>
          <a:endParaRPr lang="ru-RU" sz="2000" b="1" dirty="0">
            <a:latin typeface="Arial" pitchFamily="34" charset="0"/>
            <a:cs typeface="Arial" pitchFamily="34" charset="0"/>
          </a:endParaRPr>
        </a:p>
      </dgm:t>
    </dgm:pt>
    <dgm:pt modelId="{B97BBDFC-4768-4EFE-9D88-ED10A5DE7248}" type="parTrans" cxnId="{1581FDA5-D58A-4780-9913-EA805558009D}">
      <dgm:prSet/>
      <dgm:spPr/>
      <dgm:t>
        <a:bodyPr/>
        <a:lstStyle/>
        <a:p>
          <a:endParaRPr lang="ru-RU"/>
        </a:p>
      </dgm:t>
    </dgm:pt>
    <dgm:pt modelId="{8F1B93B6-A0EB-4D56-AF5C-998316F353A8}" type="sibTrans" cxnId="{1581FDA5-D58A-4780-9913-EA805558009D}">
      <dgm:prSet/>
      <dgm:spPr/>
      <dgm:t>
        <a:bodyPr/>
        <a:lstStyle/>
        <a:p>
          <a:endParaRPr lang="ru-RU"/>
        </a:p>
      </dgm:t>
    </dgm:pt>
    <dgm:pt modelId="{CE6C5F8D-01FC-4B04-8054-E378EB57D028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НА ТЕМУ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4061C413-607D-435B-A200-96AAE5C520FE}" type="parTrans" cxnId="{487296E5-581F-4C06-8600-D1D25825C386}">
      <dgm:prSet/>
      <dgm:spPr/>
      <dgm:t>
        <a:bodyPr/>
        <a:lstStyle/>
        <a:p>
          <a:endParaRPr lang="ru-RU"/>
        </a:p>
      </dgm:t>
    </dgm:pt>
    <dgm:pt modelId="{878F39AE-ACD2-460F-BBAC-6AF25FF141D9}" type="sibTrans" cxnId="{487296E5-581F-4C06-8600-D1D25825C386}">
      <dgm:prSet/>
      <dgm:spPr/>
      <dgm:t>
        <a:bodyPr/>
        <a:lstStyle/>
        <a:p>
          <a:endParaRPr lang="ru-RU"/>
        </a:p>
      </dgm:t>
    </dgm:pt>
    <dgm:pt modelId="{B412B76C-BEC4-4298-8122-D91CCDBD49BD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НА УРОК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871FB20A-2D44-48BB-8238-41588F86EDEA}" type="parTrans" cxnId="{EE4759AF-CCF5-40F7-8CDE-663C98DFA2E4}">
      <dgm:prSet/>
      <dgm:spPr/>
      <dgm:t>
        <a:bodyPr/>
        <a:lstStyle/>
        <a:p>
          <a:endParaRPr lang="ru-RU"/>
        </a:p>
      </dgm:t>
    </dgm:pt>
    <dgm:pt modelId="{904F8DBC-4C7E-4961-853D-3E9F604B0671}" type="sibTrans" cxnId="{EE4759AF-CCF5-40F7-8CDE-663C98DFA2E4}">
      <dgm:prSet/>
      <dgm:spPr/>
      <dgm:t>
        <a:bodyPr/>
        <a:lstStyle/>
        <a:p>
          <a:endParaRPr lang="ru-RU"/>
        </a:p>
      </dgm:t>
    </dgm:pt>
    <dgm:pt modelId="{634E6610-776A-4B86-9C97-3394AE703129}">
      <dgm:prSet phldrT="[Текст]" custT="1"/>
      <dgm:spPr/>
      <dgm:t>
        <a:bodyPr/>
        <a:lstStyle/>
        <a:p>
          <a:r>
            <a:rPr lang="ru-RU" sz="2000" b="1" dirty="0" smtClean="0">
              <a:latin typeface="Arial" pitchFamily="34" charset="0"/>
              <a:cs typeface="Arial" pitchFamily="34" charset="0"/>
            </a:rPr>
            <a:t>СХЕМЫ</a:t>
          </a:r>
          <a:endParaRPr lang="ru-RU" sz="2000" b="1" dirty="0">
            <a:latin typeface="Arial" pitchFamily="34" charset="0"/>
            <a:cs typeface="Arial" pitchFamily="34" charset="0"/>
          </a:endParaRPr>
        </a:p>
      </dgm:t>
    </dgm:pt>
    <dgm:pt modelId="{F77D9310-346E-4237-8950-7AF14B29D18D}" type="parTrans" cxnId="{4B073A03-28AC-4BD8-A47A-518C57883135}">
      <dgm:prSet/>
      <dgm:spPr/>
      <dgm:t>
        <a:bodyPr/>
        <a:lstStyle/>
        <a:p>
          <a:endParaRPr lang="ru-RU"/>
        </a:p>
      </dgm:t>
    </dgm:pt>
    <dgm:pt modelId="{6CEA3AED-D441-42E7-8E5C-70D82D0B464F}" type="sibTrans" cxnId="{4B073A03-28AC-4BD8-A47A-518C57883135}">
      <dgm:prSet/>
      <dgm:spPr/>
      <dgm:t>
        <a:bodyPr/>
        <a:lstStyle/>
        <a:p>
          <a:endParaRPr lang="ru-RU"/>
        </a:p>
      </dgm:t>
    </dgm:pt>
    <dgm:pt modelId="{B09EE06F-E64F-4B9D-839D-323CED1B205E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НА УРОК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2885691E-A3B8-4B20-A94D-CC3054AE21BE}" type="parTrans" cxnId="{F329824D-22F6-4E2D-9F00-F31CFEEDA761}">
      <dgm:prSet/>
      <dgm:spPr/>
      <dgm:t>
        <a:bodyPr/>
        <a:lstStyle/>
        <a:p>
          <a:endParaRPr lang="ru-RU"/>
        </a:p>
      </dgm:t>
    </dgm:pt>
    <dgm:pt modelId="{205EBC25-F946-4C70-91B8-12D518AA069A}" type="sibTrans" cxnId="{F329824D-22F6-4E2D-9F00-F31CFEEDA761}">
      <dgm:prSet/>
      <dgm:spPr/>
      <dgm:t>
        <a:bodyPr/>
        <a:lstStyle/>
        <a:p>
          <a:endParaRPr lang="ru-RU"/>
        </a:p>
      </dgm:t>
    </dgm:pt>
    <dgm:pt modelId="{E7BFEE1C-128C-44E5-AA18-B60FDF884393}">
      <dgm:prSet phldrT="[Текст]" custT="1"/>
      <dgm:spPr/>
      <dgm:t>
        <a:bodyPr/>
        <a:lstStyle/>
        <a:p>
          <a:r>
            <a:rPr lang="ru-RU" sz="2000" b="1" dirty="0" smtClean="0">
              <a:latin typeface="Arial" pitchFamily="34" charset="0"/>
              <a:cs typeface="Arial" pitchFamily="34" charset="0"/>
            </a:rPr>
            <a:t>ТАБЛИЦЫ</a:t>
          </a:r>
          <a:endParaRPr lang="ru-RU" sz="2000" b="1" dirty="0">
            <a:latin typeface="Arial" pitchFamily="34" charset="0"/>
            <a:cs typeface="Arial" pitchFamily="34" charset="0"/>
          </a:endParaRPr>
        </a:p>
      </dgm:t>
    </dgm:pt>
    <dgm:pt modelId="{560AF8F0-A282-43A9-B2C1-6812289F7D5E}" type="parTrans" cxnId="{9C41BEA4-E624-43F1-9447-771E9DF8E749}">
      <dgm:prSet/>
      <dgm:spPr/>
      <dgm:t>
        <a:bodyPr/>
        <a:lstStyle/>
        <a:p>
          <a:endParaRPr lang="ru-RU"/>
        </a:p>
      </dgm:t>
    </dgm:pt>
    <dgm:pt modelId="{0336F6D3-6C09-44FD-93D5-B0042BAA86E5}" type="sibTrans" cxnId="{9C41BEA4-E624-43F1-9447-771E9DF8E749}">
      <dgm:prSet/>
      <dgm:spPr/>
      <dgm:t>
        <a:bodyPr/>
        <a:lstStyle/>
        <a:p>
          <a:endParaRPr lang="ru-RU"/>
        </a:p>
      </dgm:t>
    </dgm:pt>
    <dgm:pt modelId="{A54AE898-F54E-40F4-B863-D2754A9B5175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СРАВНИТЕЛЬНЫЕ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2D56FAA5-D64D-4974-BAAE-DA0B4C1A1A21}" type="parTrans" cxnId="{F616736C-B2B4-46E7-94E1-9CAC6B2C34E0}">
      <dgm:prSet/>
      <dgm:spPr/>
      <dgm:t>
        <a:bodyPr/>
        <a:lstStyle/>
        <a:p>
          <a:endParaRPr lang="ru-RU"/>
        </a:p>
      </dgm:t>
    </dgm:pt>
    <dgm:pt modelId="{2A62A74B-1FB8-4DCB-8946-47A32E0C8DD7}" type="sibTrans" cxnId="{F616736C-B2B4-46E7-94E1-9CAC6B2C34E0}">
      <dgm:prSet/>
      <dgm:spPr/>
      <dgm:t>
        <a:bodyPr/>
        <a:lstStyle/>
        <a:p>
          <a:endParaRPr lang="ru-RU"/>
        </a:p>
      </dgm:t>
    </dgm:pt>
    <dgm:pt modelId="{C6C74896-EC40-4319-8BEE-F0886C7BA377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ОБОБЩАЮЩИЕ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DA197AE1-C7AE-4879-8776-0242993BF241}" type="parTrans" cxnId="{65F00025-A774-442D-A61A-23C068D10450}">
      <dgm:prSet/>
      <dgm:spPr/>
      <dgm:t>
        <a:bodyPr/>
        <a:lstStyle/>
        <a:p>
          <a:endParaRPr lang="ru-RU"/>
        </a:p>
      </dgm:t>
    </dgm:pt>
    <dgm:pt modelId="{9B5EC875-2847-476E-800E-DC70DF66E600}" type="sibTrans" cxnId="{65F00025-A774-442D-A61A-23C068D10450}">
      <dgm:prSet/>
      <dgm:spPr/>
      <dgm:t>
        <a:bodyPr/>
        <a:lstStyle/>
        <a:p>
          <a:endParaRPr lang="ru-RU"/>
        </a:p>
      </dgm:t>
    </dgm:pt>
    <dgm:pt modelId="{0DB9EAF3-1FC0-45A1-8C96-EE74DF73E9A7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ФРАГМЕНТАРНЫЕ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39B524EA-C36E-4782-A67B-919A0A898C32}" type="parTrans" cxnId="{340D8BBB-82F1-46F6-A3E0-0400B4227FE8}">
      <dgm:prSet/>
      <dgm:spPr/>
      <dgm:t>
        <a:bodyPr/>
        <a:lstStyle/>
        <a:p>
          <a:endParaRPr lang="ru-RU"/>
        </a:p>
      </dgm:t>
    </dgm:pt>
    <dgm:pt modelId="{392F5C7C-5838-4D75-A123-99EF3B699F77}" type="sibTrans" cxnId="{340D8BBB-82F1-46F6-A3E0-0400B4227FE8}">
      <dgm:prSet/>
      <dgm:spPr/>
      <dgm:t>
        <a:bodyPr/>
        <a:lstStyle/>
        <a:p>
          <a:endParaRPr lang="ru-RU"/>
        </a:p>
      </dgm:t>
    </dgm:pt>
    <dgm:pt modelId="{437FFFA6-7A0B-4352-A905-18AA4BF0C8EF}" type="pres">
      <dgm:prSet presAssocID="{BB01092B-1CAD-47D3-AB6B-40CEE0B75CF8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01EFDC7-0C79-459D-BD9F-E90853014669}" type="pres">
      <dgm:prSet presAssocID="{9F832D1A-4D38-4998-9887-CCA22F1B6966}" presName="vertOne" presStyleCnt="0"/>
      <dgm:spPr/>
    </dgm:pt>
    <dgm:pt modelId="{A1A38E60-8588-4D8D-AEE9-51F50690A876}" type="pres">
      <dgm:prSet presAssocID="{9F832D1A-4D38-4998-9887-CCA22F1B6966}" presName="txOne" presStyleLbl="node0" presStyleIdx="0" presStyleCnt="1" custLinFactY="-56783" custLinFactNeighborX="-1912" custLinFactNeighborY="-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D8AA7EF-2A77-43E5-BAAD-853724F1928A}" type="pres">
      <dgm:prSet presAssocID="{9F832D1A-4D38-4998-9887-CCA22F1B6966}" presName="parTransOne" presStyleCnt="0"/>
      <dgm:spPr/>
    </dgm:pt>
    <dgm:pt modelId="{C3887CDA-8369-4A37-9C30-0F29A118DA0B}" type="pres">
      <dgm:prSet presAssocID="{9F832D1A-4D38-4998-9887-CCA22F1B6966}" presName="horzOne" presStyleCnt="0"/>
      <dgm:spPr/>
    </dgm:pt>
    <dgm:pt modelId="{53BFD2AC-9925-4614-B3EF-9E61774A765B}" type="pres">
      <dgm:prSet presAssocID="{E7BFEE1C-128C-44E5-AA18-B60FDF884393}" presName="vertTwo" presStyleCnt="0"/>
      <dgm:spPr/>
    </dgm:pt>
    <dgm:pt modelId="{4C000BB0-C099-4830-A6CC-429132D0A2B0}" type="pres">
      <dgm:prSet presAssocID="{E7BFEE1C-128C-44E5-AA18-B60FDF884393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BF01BC-AE4A-4802-9C8A-912C504E7F7E}" type="pres">
      <dgm:prSet presAssocID="{E7BFEE1C-128C-44E5-AA18-B60FDF884393}" presName="parTransTwo" presStyleCnt="0"/>
      <dgm:spPr/>
    </dgm:pt>
    <dgm:pt modelId="{918CD56E-2598-42A5-B5C9-772C557C89F6}" type="pres">
      <dgm:prSet presAssocID="{E7BFEE1C-128C-44E5-AA18-B60FDF884393}" presName="horzTwo" presStyleCnt="0"/>
      <dgm:spPr/>
    </dgm:pt>
    <dgm:pt modelId="{13996708-B5DB-4A4E-8651-397E7835F6E2}" type="pres">
      <dgm:prSet presAssocID="{C6C74896-EC40-4319-8BEE-F0886C7BA377}" presName="vertThree" presStyleCnt="0"/>
      <dgm:spPr/>
    </dgm:pt>
    <dgm:pt modelId="{54C85E15-903D-451B-9AF9-587D6C16B482}" type="pres">
      <dgm:prSet presAssocID="{C6C74896-EC40-4319-8BEE-F0886C7BA377}" presName="txThree" presStyleLbl="node3" presStyleIdx="0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DBD0D6F-8E1D-4158-BA9D-B8849D05FC4A}" type="pres">
      <dgm:prSet presAssocID="{C6C74896-EC40-4319-8BEE-F0886C7BA377}" presName="horzThree" presStyleCnt="0"/>
      <dgm:spPr/>
    </dgm:pt>
    <dgm:pt modelId="{7624BC72-D163-4605-8410-18C301EF25CA}" type="pres">
      <dgm:prSet presAssocID="{9B5EC875-2847-476E-800E-DC70DF66E600}" presName="sibSpaceThree" presStyleCnt="0"/>
      <dgm:spPr/>
    </dgm:pt>
    <dgm:pt modelId="{6AA9269D-E5F8-4519-A74A-9CD34BB78AFA}" type="pres">
      <dgm:prSet presAssocID="{A54AE898-F54E-40F4-B863-D2754A9B5175}" presName="vertThree" presStyleCnt="0"/>
      <dgm:spPr/>
    </dgm:pt>
    <dgm:pt modelId="{CCD2A4FE-3F5A-45D6-885A-68FA5AFE578E}" type="pres">
      <dgm:prSet presAssocID="{A54AE898-F54E-40F4-B863-D2754A9B5175}" presName="txThree" presStyleLbl="node3" presStyleIdx="1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EE9284B-6404-4981-963A-AC1A82599C85}" type="pres">
      <dgm:prSet presAssocID="{A54AE898-F54E-40F4-B863-D2754A9B5175}" presName="horzThree" presStyleCnt="0"/>
      <dgm:spPr/>
    </dgm:pt>
    <dgm:pt modelId="{562D9271-77D2-4FD0-8706-57A2DB3493B4}" type="pres">
      <dgm:prSet presAssocID="{0336F6D3-6C09-44FD-93D5-B0042BAA86E5}" presName="sibSpaceTwo" presStyleCnt="0"/>
      <dgm:spPr/>
    </dgm:pt>
    <dgm:pt modelId="{698C4758-356D-4236-8AF9-925B0FCDB94A}" type="pres">
      <dgm:prSet presAssocID="{9D468DE1-DA86-4669-923B-9B53157515AD}" presName="vertTwo" presStyleCnt="0"/>
      <dgm:spPr/>
    </dgm:pt>
    <dgm:pt modelId="{260A5AC5-1227-4D0C-B89A-E063CA00B1C1}" type="pres">
      <dgm:prSet presAssocID="{9D468DE1-DA86-4669-923B-9B53157515AD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307BD81-6FB6-4F93-B9E0-F06BE91EA480}" type="pres">
      <dgm:prSet presAssocID="{9D468DE1-DA86-4669-923B-9B53157515AD}" presName="parTransTwo" presStyleCnt="0"/>
      <dgm:spPr/>
    </dgm:pt>
    <dgm:pt modelId="{0C9EEE45-C26A-4E7F-96B9-27D37D9DA7AE}" type="pres">
      <dgm:prSet presAssocID="{9D468DE1-DA86-4669-923B-9B53157515AD}" presName="horzTwo" presStyleCnt="0"/>
      <dgm:spPr/>
    </dgm:pt>
    <dgm:pt modelId="{9A609EF2-9468-4941-B2E8-FE4415C8633D}" type="pres">
      <dgm:prSet presAssocID="{CE6C5F8D-01FC-4B04-8054-E378EB57D028}" presName="vertThree" presStyleCnt="0"/>
      <dgm:spPr/>
    </dgm:pt>
    <dgm:pt modelId="{BA97D24B-5E34-4565-B1AA-EB3666C5D7CA}" type="pres">
      <dgm:prSet presAssocID="{CE6C5F8D-01FC-4B04-8054-E378EB57D028}" presName="txThree" presStyleLbl="node3" presStyleIdx="2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EB3C10-389F-48A6-B8AF-3705FEA8DE85}" type="pres">
      <dgm:prSet presAssocID="{CE6C5F8D-01FC-4B04-8054-E378EB57D028}" presName="horzThree" presStyleCnt="0"/>
      <dgm:spPr/>
    </dgm:pt>
    <dgm:pt modelId="{C153D623-777B-43BC-B384-A2AC290F0CC9}" type="pres">
      <dgm:prSet presAssocID="{878F39AE-ACD2-460F-BBAC-6AF25FF141D9}" presName="sibSpaceThree" presStyleCnt="0"/>
      <dgm:spPr/>
    </dgm:pt>
    <dgm:pt modelId="{A374271E-8308-42D5-9E17-C9F8FAD34353}" type="pres">
      <dgm:prSet presAssocID="{B412B76C-BEC4-4298-8122-D91CCDBD49BD}" presName="vertThree" presStyleCnt="0"/>
      <dgm:spPr/>
    </dgm:pt>
    <dgm:pt modelId="{422B6F82-0736-4B47-86A3-DEFEF5BB6EC6}" type="pres">
      <dgm:prSet presAssocID="{B412B76C-BEC4-4298-8122-D91CCDBD49BD}" presName="txThree" presStyleLbl="node3" presStyleIdx="3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D2A91CD-A9A2-4D74-89E1-CDA3ABEA1855}" type="pres">
      <dgm:prSet presAssocID="{B412B76C-BEC4-4298-8122-D91CCDBD49BD}" presName="horzThree" presStyleCnt="0"/>
      <dgm:spPr/>
    </dgm:pt>
    <dgm:pt modelId="{57DA036D-6D77-4570-8008-30D39BD3A3A9}" type="pres">
      <dgm:prSet presAssocID="{8F1B93B6-A0EB-4D56-AF5C-998316F353A8}" presName="sibSpaceTwo" presStyleCnt="0"/>
      <dgm:spPr/>
    </dgm:pt>
    <dgm:pt modelId="{C2486DA3-211C-4508-9C27-4EB1A152341A}" type="pres">
      <dgm:prSet presAssocID="{634E6610-776A-4B86-9C97-3394AE703129}" presName="vertTwo" presStyleCnt="0"/>
      <dgm:spPr/>
    </dgm:pt>
    <dgm:pt modelId="{CFD83BD3-30F6-4C06-A854-9C7B91090BCD}" type="pres">
      <dgm:prSet presAssocID="{634E6610-776A-4B86-9C97-3394AE703129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70E7C1-7003-422E-A421-71DCC830A003}" type="pres">
      <dgm:prSet presAssocID="{634E6610-776A-4B86-9C97-3394AE703129}" presName="parTransTwo" presStyleCnt="0"/>
      <dgm:spPr/>
    </dgm:pt>
    <dgm:pt modelId="{6D55E59F-5520-4032-8E8B-5B16E0180A58}" type="pres">
      <dgm:prSet presAssocID="{634E6610-776A-4B86-9C97-3394AE703129}" presName="horzTwo" presStyleCnt="0"/>
      <dgm:spPr/>
    </dgm:pt>
    <dgm:pt modelId="{94F8C7B2-A02D-4934-8BD0-E0EB75212D30}" type="pres">
      <dgm:prSet presAssocID="{0DB9EAF3-1FC0-45A1-8C96-EE74DF73E9A7}" presName="vertThree" presStyleCnt="0"/>
      <dgm:spPr/>
    </dgm:pt>
    <dgm:pt modelId="{C84CAA03-6631-41E1-9537-46F2D0222EAB}" type="pres">
      <dgm:prSet presAssocID="{0DB9EAF3-1FC0-45A1-8C96-EE74DF73E9A7}" presName="txThree" presStyleLbl="node3" presStyleIdx="4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1562D7-DA5B-4441-8971-1F1E1E56E5AB}" type="pres">
      <dgm:prSet presAssocID="{0DB9EAF3-1FC0-45A1-8C96-EE74DF73E9A7}" presName="horzThree" presStyleCnt="0"/>
      <dgm:spPr/>
    </dgm:pt>
    <dgm:pt modelId="{1DF6EF5E-63E2-465E-BE8A-570F9F6585EF}" type="pres">
      <dgm:prSet presAssocID="{392F5C7C-5838-4D75-A123-99EF3B699F77}" presName="sibSpaceThree" presStyleCnt="0"/>
      <dgm:spPr/>
    </dgm:pt>
    <dgm:pt modelId="{7CB66D11-FED0-4CCC-B657-03C59992992C}" type="pres">
      <dgm:prSet presAssocID="{B09EE06F-E64F-4B9D-839D-323CED1B205E}" presName="vertThree" presStyleCnt="0"/>
      <dgm:spPr/>
    </dgm:pt>
    <dgm:pt modelId="{11F85D50-8A02-46CF-9B77-492BCBC6BF93}" type="pres">
      <dgm:prSet presAssocID="{B09EE06F-E64F-4B9D-839D-323CED1B205E}" presName="txThree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95F847D-F0CE-4DFD-A61C-14290DDE4BF1}" type="pres">
      <dgm:prSet presAssocID="{B09EE06F-E64F-4B9D-839D-323CED1B205E}" presName="horzThree" presStyleCnt="0"/>
      <dgm:spPr/>
    </dgm:pt>
  </dgm:ptLst>
  <dgm:cxnLst>
    <dgm:cxn modelId="{487296E5-581F-4C06-8600-D1D25825C386}" srcId="{9D468DE1-DA86-4669-923B-9B53157515AD}" destId="{CE6C5F8D-01FC-4B04-8054-E378EB57D028}" srcOrd="0" destOrd="0" parTransId="{4061C413-607D-435B-A200-96AAE5C520FE}" sibTransId="{878F39AE-ACD2-460F-BBAC-6AF25FF141D9}"/>
    <dgm:cxn modelId="{9C41BEA4-E624-43F1-9447-771E9DF8E749}" srcId="{9F832D1A-4D38-4998-9887-CCA22F1B6966}" destId="{E7BFEE1C-128C-44E5-AA18-B60FDF884393}" srcOrd="0" destOrd="0" parTransId="{560AF8F0-A282-43A9-B2C1-6812289F7D5E}" sibTransId="{0336F6D3-6C09-44FD-93D5-B0042BAA86E5}"/>
    <dgm:cxn modelId="{D8307B79-88D4-49CE-AA50-3200EC144AD2}" type="presOf" srcId="{9F832D1A-4D38-4998-9887-CCA22F1B6966}" destId="{A1A38E60-8588-4D8D-AEE9-51F50690A876}" srcOrd="0" destOrd="0" presId="urn:microsoft.com/office/officeart/2005/8/layout/hierarchy4"/>
    <dgm:cxn modelId="{65F00025-A774-442D-A61A-23C068D10450}" srcId="{E7BFEE1C-128C-44E5-AA18-B60FDF884393}" destId="{C6C74896-EC40-4319-8BEE-F0886C7BA377}" srcOrd="0" destOrd="0" parTransId="{DA197AE1-C7AE-4879-8776-0242993BF241}" sibTransId="{9B5EC875-2847-476E-800E-DC70DF66E600}"/>
    <dgm:cxn modelId="{EED7C3A7-97EC-4BB1-B5E5-DB7DB36E6A59}" srcId="{BB01092B-1CAD-47D3-AB6B-40CEE0B75CF8}" destId="{9F832D1A-4D38-4998-9887-CCA22F1B6966}" srcOrd="0" destOrd="0" parTransId="{1B9901FF-FE13-40C2-8B07-8E3E95E5BB8D}" sibTransId="{911E34E8-1BE8-436D-913A-ED95FC3C66A5}"/>
    <dgm:cxn modelId="{6BA494BD-8A55-45F1-AB32-229807F6C5F6}" type="presOf" srcId="{0DB9EAF3-1FC0-45A1-8C96-EE74DF73E9A7}" destId="{C84CAA03-6631-41E1-9537-46F2D0222EAB}" srcOrd="0" destOrd="0" presId="urn:microsoft.com/office/officeart/2005/8/layout/hierarchy4"/>
    <dgm:cxn modelId="{3AFE2298-655F-4E35-B8B8-2BB2E997094A}" type="presOf" srcId="{B412B76C-BEC4-4298-8122-D91CCDBD49BD}" destId="{422B6F82-0736-4B47-86A3-DEFEF5BB6EC6}" srcOrd="0" destOrd="0" presId="urn:microsoft.com/office/officeart/2005/8/layout/hierarchy4"/>
    <dgm:cxn modelId="{F329824D-22F6-4E2D-9F00-F31CFEEDA761}" srcId="{634E6610-776A-4B86-9C97-3394AE703129}" destId="{B09EE06F-E64F-4B9D-839D-323CED1B205E}" srcOrd="1" destOrd="0" parTransId="{2885691E-A3B8-4B20-A94D-CC3054AE21BE}" sibTransId="{205EBC25-F946-4C70-91B8-12D518AA069A}"/>
    <dgm:cxn modelId="{83C7EAAD-59EB-4796-B96B-38C4E4075D19}" type="presOf" srcId="{B09EE06F-E64F-4B9D-839D-323CED1B205E}" destId="{11F85D50-8A02-46CF-9B77-492BCBC6BF93}" srcOrd="0" destOrd="0" presId="urn:microsoft.com/office/officeart/2005/8/layout/hierarchy4"/>
    <dgm:cxn modelId="{572BBCB8-1E22-4871-A98B-C3A0846FD84D}" type="presOf" srcId="{9D468DE1-DA86-4669-923B-9B53157515AD}" destId="{260A5AC5-1227-4D0C-B89A-E063CA00B1C1}" srcOrd="0" destOrd="0" presId="urn:microsoft.com/office/officeart/2005/8/layout/hierarchy4"/>
    <dgm:cxn modelId="{4B073A03-28AC-4BD8-A47A-518C57883135}" srcId="{9F832D1A-4D38-4998-9887-CCA22F1B6966}" destId="{634E6610-776A-4B86-9C97-3394AE703129}" srcOrd="2" destOrd="0" parTransId="{F77D9310-346E-4237-8950-7AF14B29D18D}" sibTransId="{6CEA3AED-D441-42E7-8E5C-70D82D0B464F}"/>
    <dgm:cxn modelId="{1581FDA5-D58A-4780-9913-EA805558009D}" srcId="{9F832D1A-4D38-4998-9887-CCA22F1B6966}" destId="{9D468DE1-DA86-4669-923B-9B53157515AD}" srcOrd="1" destOrd="0" parTransId="{B97BBDFC-4768-4EFE-9D88-ED10A5DE7248}" sibTransId="{8F1B93B6-A0EB-4D56-AF5C-998316F353A8}"/>
    <dgm:cxn modelId="{011CBFED-EA2D-417E-9F08-D5366B14426A}" type="presOf" srcId="{CE6C5F8D-01FC-4B04-8054-E378EB57D028}" destId="{BA97D24B-5E34-4565-B1AA-EB3666C5D7CA}" srcOrd="0" destOrd="0" presId="urn:microsoft.com/office/officeart/2005/8/layout/hierarchy4"/>
    <dgm:cxn modelId="{0C80B523-3FF3-4FAB-91C7-89FF1D4CB344}" type="presOf" srcId="{634E6610-776A-4B86-9C97-3394AE703129}" destId="{CFD83BD3-30F6-4C06-A854-9C7B91090BCD}" srcOrd="0" destOrd="0" presId="urn:microsoft.com/office/officeart/2005/8/layout/hierarchy4"/>
    <dgm:cxn modelId="{6868BEB6-1295-4692-BE95-6A2124F84501}" type="presOf" srcId="{A54AE898-F54E-40F4-B863-D2754A9B5175}" destId="{CCD2A4FE-3F5A-45D6-885A-68FA5AFE578E}" srcOrd="0" destOrd="0" presId="urn:microsoft.com/office/officeart/2005/8/layout/hierarchy4"/>
    <dgm:cxn modelId="{72FC1926-2BC8-45C7-8968-8DA4F6A2894E}" type="presOf" srcId="{E7BFEE1C-128C-44E5-AA18-B60FDF884393}" destId="{4C000BB0-C099-4830-A6CC-429132D0A2B0}" srcOrd="0" destOrd="0" presId="urn:microsoft.com/office/officeart/2005/8/layout/hierarchy4"/>
    <dgm:cxn modelId="{EE4759AF-CCF5-40F7-8CDE-663C98DFA2E4}" srcId="{9D468DE1-DA86-4669-923B-9B53157515AD}" destId="{B412B76C-BEC4-4298-8122-D91CCDBD49BD}" srcOrd="1" destOrd="0" parTransId="{871FB20A-2D44-48BB-8238-41588F86EDEA}" sibTransId="{904F8DBC-4C7E-4961-853D-3E9F604B0671}"/>
    <dgm:cxn modelId="{1FD0868A-91BC-411E-8081-D43A1A42CE78}" type="presOf" srcId="{BB01092B-1CAD-47D3-AB6B-40CEE0B75CF8}" destId="{437FFFA6-7A0B-4352-A905-18AA4BF0C8EF}" srcOrd="0" destOrd="0" presId="urn:microsoft.com/office/officeart/2005/8/layout/hierarchy4"/>
    <dgm:cxn modelId="{F616736C-B2B4-46E7-94E1-9CAC6B2C34E0}" srcId="{E7BFEE1C-128C-44E5-AA18-B60FDF884393}" destId="{A54AE898-F54E-40F4-B863-D2754A9B5175}" srcOrd="1" destOrd="0" parTransId="{2D56FAA5-D64D-4974-BAAE-DA0B4C1A1A21}" sibTransId="{2A62A74B-1FB8-4DCB-8946-47A32E0C8DD7}"/>
    <dgm:cxn modelId="{4C50A6E8-45EB-48C6-8C4A-3A4EF260E7A7}" type="presOf" srcId="{C6C74896-EC40-4319-8BEE-F0886C7BA377}" destId="{54C85E15-903D-451B-9AF9-587D6C16B482}" srcOrd="0" destOrd="0" presId="urn:microsoft.com/office/officeart/2005/8/layout/hierarchy4"/>
    <dgm:cxn modelId="{340D8BBB-82F1-46F6-A3E0-0400B4227FE8}" srcId="{634E6610-776A-4B86-9C97-3394AE703129}" destId="{0DB9EAF3-1FC0-45A1-8C96-EE74DF73E9A7}" srcOrd="0" destOrd="0" parTransId="{39B524EA-C36E-4782-A67B-919A0A898C32}" sibTransId="{392F5C7C-5838-4D75-A123-99EF3B699F77}"/>
    <dgm:cxn modelId="{E4BB7EF9-4550-4F60-A00C-EFA7778188AE}" type="presParOf" srcId="{437FFFA6-7A0B-4352-A905-18AA4BF0C8EF}" destId="{401EFDC7-0C79-459D-BD9F-E90853014669}" srcOrd="0" destOrd="0" presId="urn:microsoft.com/office/officeart/2005/8/layout/hierarchy4"/>
    <dgm:cxn modelId="{5913A26D-07E5-4D40-BD4F-6A874EC70537}" type="presParOf" srcId="{401EFDC7-0C79-459D-BD9F-E90853014669}" destId="{A1A38E60-8588-4D8D-AEE9-51F50690A876}" srcOrd="0" destOrd="0" presId="urn:microsoft.com/office/officeart/2005/8/layout/hierarchy4"/>
    <dgm:cxn modelId="{17B1B9A9-2AC1-474B-8BDE-72F3791E1B7A}" type="presParOf" srcId="{401EFDC7-0C79-459D-BD9F-E90853014669}" destId="{DD8AA7EF-2A77-43E5-BAAD-853724F1928A}" srcOrd="1" destOrd="0" presId="urn:microsoft.com/office/officeart/2005/8/layout/hierarchy4"/>
    <dgm:cxn modelId="{959B4993-E340-4E1B-B4C4-7A47BE2093A9}" type="presParOf" srcId="{401EFDC7-0C79-459D-BD9F-E90853014669}" destId="{C3887CDA-8369-4A37-9C30-0F29A118DA0B}" srcOrd="2" destOrd="0" presId="urn:microsoft.com/office/officeart/2005/8/layout/hierarchy4"/>
    <dgm:cxn modelId="{67A07083-2B31-47AC-80DE-F75ADF607A9A}" type="presParOf" srcId="{C3887CDA-8369-4A37-9C30-0F29A118DA0B}" destId="{53BFD2AC-9925-4614-B3EF-9E61774A765B}" srcOrd="0" destOrd="0" presId="urn:microsoft.com/office/officeart/2005/8/layout/hierarchy4"/>
    <dgm:cxn modelId="{FB718DC6-3AAE-4871-A4A4-04E051682EE8}" type="presParOf" srcId="{53BFD2AC-9925-4614-B3EF-9E61774A765B}" destId="{4C000BB0-C099-4830-A6CC-429132D0A2B0}" srcOrd="0" destOrd="0" presId="urn:microsoft.com/office/officeart/2005/8/layout/hierarchy4"/>
    <dgm:cxn modelId="{A7AAA9EC-07E3-42DE-BFF8-BF82A662F183}" type="presParOf" srcId="{53BFD2AC-9925-4614-B3EF-9E61774A765B}" destId="{42BF01BC-AE4A-4802-9C8A-912C504E7F7E}" srcOrd="1" destOrd="0" presId="urn:microsoft.com/office/officeart/2005/8/layout/hierarchy4"/>
    <dgm:cxn modelId="{06AF9655-56CF-4CCA-905F-2A265AFFE3D8}" type="presParOf" srcId="{53BFD2AC-9925-4614-B3EF-9E61774A765B}" destId="{918CD56E-2598-42A5-B5C9-772C557C89F6}" srcOrd="2" destOrd="0" presId="urn:microsoft.com/office/officeart/2005/8/layout/hierarchy4"/>
    <dgm:cxn modelId="{153F44F6-3E51-4389-A5D9-934635F5F977}" type="presParOf" srcId="{918CD56E-2598-42A5-B5C9-772C557C89F6}" destId="{13996708-B5DB-4A4E-8651-397E7835F6E2}" srcOrd="0" destOrd="0" presId="urn:microsoft.com/office/officeart/2005/8/layout/hierarchy4"/>
    <dgm:cxn modelId="{B2D1A588-2FC4-4878-B631-317FE613C4EE}" type="presParOf" srcId="{13996708-B5DB-4A4E-8651-397E7835F6E2}" destId="{54C85E15-903D-451B-9AF9-587D6C16B482}" srcOrd="0" destOrd="0" presId="urn:microsoft.com/office/officeart/2005/8/layout/hierarchy4"/>
    <dgm:cxn modelId="{A966A59A-B479-496B-9780-0C2771BFED7C}" type="presParOf" srcId="{13996708-B5DB-4A4E-8651-397E7835F6E2}" destId="{2DBD0D6F-8E1D-4158-BA9D-B8849D05FC4A}" srcOrd="1" destOrd="0" presId="urn:microsoft.com/office/officeart/2005/8/layout/hierarchy4"/>
    <dgm:cxn modelId="{8B6B8B62-AAC3-4877-8854-B243896EEC82}" type="presParOf" srcId="{918CD56E-2598-42A5-B5C9-772C557C89F6}" destId="{7624BC72-D163-4605-8410-18C301EF25CA}" srcOrd="1" destOrd="0" presId="urn:microsoft.com/office/officeart/2005/8/layout/hierarchy4"/>
    <dgm:cxn modelId="{F2DC478B-9FD2-48C3-BF72-B9BD90EF6C30}" type="presParOf" srcId="{918CD56E-2598-42A5-B5C9-772C557C89F6}" destId="{6AA9269D-E5F8-4519-A74A-9CD34BB78AFA}" srcOrd="2" destOrd="0" presId="urn:microsoft.com/office/officeart/2005/8/layout/hierarchy4"/>
    <dgm:cxn modelId="{F05A409D-EE06-40CE-A92D-A7025834AF23}" type="presParOf" srcId="{6AA9269D-E5F8-4519-A74A-9CD34BB78AFA}" destId="{CCD2A4FE-3F5A-45D6-885A-68FA5AFE578E}" srcOrd="0" destOrd="0" presId="urn:microsoft.com/office/officeart/2005/8/layout/hierarchy4"/>
    <dgm:cxn modelId="{2FE46B20-10F5-44E8-9529-D4EEB0745CF0}" type="presParOf" srcId="{6AA9269D-E5F8-4519-A74A-9CD34BB78AFA}" destId="{4EE9284B-6404-4981-963A-AC1A82599C85}" srcOrd="1" destOrd="0" presId="urn:microsoft.com/office/officeart/2005/8/layout/hierarchy4"/>
    <dgm:cxn modelId="{0F245E4E-D314-40F6-A408-20220AE8722A}" type="presParOf" srcId="{C3887CDA-8369-4A37-9C30-0F29A118DA0B}" destId="{562D9271-77D2-4FD0-8706-57A2DB3493B4}" srcOrd="1" destOrd="0" presId="urn:microsoft.com/office/officeart/2005/8/layout/hierarchy4"/>
    <dgm:cxn modelId="{64F25512-8C01-44CF-980C-60C72D196AC2}" type="presParOf" srcId="{C3887CDA-8369-4A37-9C30-0F29A118DA0B}" destId="{698C4758-356D-4236-8AF9-925B0FCDB94A}" srcOrd="2" destOrd="0" presId="urn:microsoft.com/office/officeart/2005/8/layout/hierarchy4"/>
    <dgm:cxn modelId="{BAF2467D-1B74-44C9-9743-8008579844CF}" type="presParOf" srcId="{698C4758-356D-4236-8AF9-925B0FCDB94A}" destId="{260A5AC5-1227-4D0C-B89A-E063CA00B1C1}" srcOrd="0" destOrd="0" presId="urn:microsoft.com/office/officeart/2005/8/layout/hierarchy4"/>
    <dgm:cxn modelId="{68245C4E-95A4-4F4C-A911-98C2905343B7}" type="presParOf" srcId="{698C4758-356D-4236-8AF9-925B0FCDB94A}" destId="{2307BD81-6FB6-4F93-B9E0-F06BE91EA480}" srcOrd="1" destOrd="0" presId="urn:microsoft.com/office/officeart/2005/8/layout/hierarchy4"/>
    <dgm:cxn modelId="{09E0CAB6-22A5-413F-A202-0EEFA3CBB423}" type="presParOf" srcId="{698C4758-356D-4236-8AF9-925B0FCDB94A}" destId="{0C9EEE45-C26A-4E7F-96B9-27D37D9DA7AE}" srcOrd="2" destOrd="0" presId="urn:microsoft.com/office/officeart/2005/8/layout/hierarchy4"/>
    <dgm:cxn modelId="{C3932AC7-41C6-44AB-9F37-6B7730E2539D}" type="presParOf" srcId="{0C9EEE45-C26A-4E7F-96B9-27D37D9DA7AE}" destId="{9A609EF2-9468-4941-B2E8-FE4415C8633D}" srcOrd="0" destOrd="0" presId="urn:microsoft.com/office/officeart/2005/8/layout/hierarchy4"/>
    <dgm:cxn modelId="{1E1CB828-FF27-4B8C-AB95-FCC92C6811C2}" type="presParOf" srcId="{9A609EF2-9468-4941-B2E8-FE4415C8633D}" destId="{BA97D24B-5E34-4565-B1AA-EB3666C5D7CA}" srcOrd="0" destOrd="0" presId="urn:microsoft.com/office/officeart/2005/8/layout/hierarchy4"/>
    <dgm:cxn modelId="{8040E048-8853-4A78-98DB-AA27D4D6DFF2}" type="presParOf" srcId="{9A609EF2-9468-4941-B2E8-FE4415C8633D}" destId="{0EEB3C10-389F-48A6-B8AF-3705FEA8DE85}" srcOrd="1" destOrd="0" presId="urn:microsoft.com/office/officeart/2005/8/layout/hierarchy4"/>
    <dgm:cxn modelId="{202571C6-6321-494A-BC8D-3EE652AAB35C}" type="presParOf" srcId="{0C9EEE45-C26A-4E7F-96B9-27D37D9DA7AE}" destId="{C153D623-777B-43BC-B384-A2AC290F0CC9}" srcOrd="1" destOrd="0" presId="urn:microsoft.com/office/officeart/2005/8/layout/hierarchy4"/>
    <dgm:cxn modelId="{44BC71F6-A199-4795-BA7F-5212BFB4D57D}" type="presParOf" srcId="{0C9EEE45-C26A-4E7F-96B9-27D37D9DA7AE}" destId="{A374271E-8308-42D5-9E17-C9F8FAD34353}" srcOrd="2" destOrd="0" presId="urn:microsoft.com/office/officeart/2005/8/layout/hierarchy4"/>
    <dgm:cxn modelId="{FE456CC1-A7B3-4A21-B5E1-A3CC52AD0A87}" type="presParOf" srcId="{A374271E-8308-42D5-9E17-C9F8FAD34353}" destId="{422B6F82-0736-4B47-86A3-DEFEF5BB6EC6}" srcOrd="0" destOrd="0" presId="urn:microsoft.com/office/officeart/2005/8/layout/hierarchy4"/>
    <dgm:cxn modelId="{C8D87A05-2F3F-4385-BDEC-5C4392FA4CE3}" type="presParOf" srcId="{A374271E-8308-42D5-9E17-C9F8FAD34353}" destId="{5D2A91CD-A9A2-4D74-89E1-CDA3ABEA1855}" srcOrd="1" destOrd="0" presId="urn:microsoft.com/office/officeart/2005/8/layout/hierarchy4"/>
    <dgm:cxn modelId="{58CA581E-01B1-4D3D-9EDB-01AEE862FA5E}" type="presParOf" srcId="{C3887CDA-8369-4A37-9C30-0F29A118DA0B}" destId="{57DA036D-6D77-4570-8008-30D39BD3A3A9}" srcOrd="3" destOrd="0" presId="urn:microsoft.com/office/officeart/2005/8/layout/hierarchy4"/>
    <dgm:cxn modelId="{06CF86D6-6430-4FDC-A5BB-2F24F73F7134}" type="presParOf" srcId="{C3887CDA-8369-4A37-9C30-0F29A118DA0B}" destId="{C2486DA3-211C-4508-9C27-4EB1A152341A}" srcOrd="4" destOrd="0" presId="urn:microsoft.com/office/officeart/2005/8/layout/hierarchy4"/>
    <dgm:cxn modelId="{A1FE507F-EAA9-4D3C-87FA-C8499AB7E98B}" type="presParOf" srcId="{C2486DA3-211C-4508-9C27-4EB1A152341A}" destId="{CFD83BD3-30F6-4C06-A854-9C7B91090BCD}" srcOrd="0" destOrd="0" presId="urn:microsoft.com/office/officeart/2005/8/layout/hierarchy4"/>
    <dgm:cxn modelId="{A6DF39EC-0A32-4CFE-8247-607D2B8CEBE7}" type="presParOf" srcId="{C2486DA3-211C-4508-9C27-4EB1A152341A}" destId="{E270E7C1-7003-422E-A421-71DCC830A003}" srcOrd="1" destOrd="0" presId="urn:microsoft.com/office/officeart/2005/8/layout/hierarchy4"/>
    <dgm:cxn modelId="{1DEFD71D-614F-4462-9193-C8FDC0EE9DE9}" type="presParOf" srcId="{C2486DA3-211C-4508-9C27-4EB1A152341A}" destId="{6D55E59F-5520-4032-8E8B-5B16E0180A58}" srcOrd="2" destOrd="0" presId="urn:microsoft.com/office/officeart/2005/8/layout/hierarchy4"/>
    <dgm:cxn modelId="{7B1F93ED-04FD-4471-972A-587AB5D9F885}" type="presParOf" srcId="{6D55E59F-5520-4032-8E8B-5B16E0180A58}" destId="{94F8C7B2-A02D-4934-8BD0-E0EB75212D30}" srcOrd="0" destOrd="0" presId="urn:microsoft.com/office/officeart/2005/8/layout/hierarchy4"/>
    <dgm:cxn modelId="{2F63E500-8627-4CB1-8398-EC4C13BF247A}" type="presParOf" srcId="{94F8C7B2-A02D-4934-8BD0-E0EB75212D30}" destId="{C84CAA03-6631-41E1-9537-46F2D0222EAB}" srcOrd="0" destOrd="0" presId="urn:microsoft.com/office/officeart/2005/8/layout/hierarchy4"/>
    <dgm:cxn modelId="{8A164193-B533-47A7-80CA-449D8A94C14A}" type="presParOf" srcId="{94F8C7B2-A02D-4934-8BD0-E0EB75212D30}" destId="{291562D7-DA5B-4441-8971-1F1E1E56E5AB}" srcOrd="1" destOrd="0" presId="urn:microsoft.com/office/officeart/2005/8/layout/hierarchy4"/>
    <dgm:cxn modelId="{AC2722D4-FE66-40A5-BDA0-8D7CB3CCC2B6}" type="presParOf" srcId="{6D55E59F-5520-4032-8E8B-5B16E0180A58}" destId="{1DF6EF5E-63E2-465E-BE8A-570F9F6585EF}" srcOrd="1" destOrd="0" presId="urn:microsoft.com/office/officeart/2005/8/layout/hierarchy4"/>
    <dgm:cxn modelId="{A10DBE03-B3BB-4827-9A29-F662B515D7F5}" type="presParOf" srcId="{6D55E59F-5520-4032-8E8B-5B16E0180A58}" destId="{7CB66D11-FED0-4CCC-B657-03C59992992C}" srcOrd="2" destOrd="0" presId="urn:microsoft.com/office/officeart/2005/8/layout/hierarchy4"/>
    <dgm:cxn modelId="{7EE0EB47-1A19-4EBE-9CA4-46C14C5145BE}" type="presParOf" srcId="{7CB66D11-FED0-4CCC-B657-03C59992992C}" destId="{11F85D50-8A02-46CF-9B77-492BCBC6BF93}" srcOrd="0" destOrd="0" presId="urn:microsoft.com/office/officeart/2005/8/layout/hierarchy4"/>
    <dgm:cxn modelId="{C5B7EF98-CAF1-4357-9DB8-1598411052EF}" type="presParOf" srcId="{7CB66D11-FED0-4CCC-B657-03C59992992C}" destId="{E95F847D-F0CE-4DFD-A61C-14290DDE4BF1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A2CC304-ED9E-4826-9090-4F8611304434}" type="doc">
      <dgm:prSet loTypeId="urn:microsoft.com/office/officeart/2005/8/layout/cycle2" loCatId="cycle" qsTypeId="urn:microsoft.com/office/officeart/2005/8/quickstyle/3d2" qsCatId="3D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E180604E-6E25-49BA-8E2B-3B29E9D1E455}">
      <dgm:prSet phldrT="[Текст]" custT="1"/>
      <dgm:spPr/>
      <dgm:t>
        <a:bodyPr/>
        <a:lstStyle/>
        <a:p>
          <a:r>
            <a:rPr lang="ru-RU" sz="1600" b="1" dirty="0" smtClean="0">
              <a:latin typeface="Arial" pitchFamily="34" charset="0"/>
              <a:cs typeface="Arial" pitchFamily="34" charset="0"/>
            </a:rPr>
            <a:t>Использование мультимедиа</a:t>
          </a:r>
          <a:endParaRPr lang="ru-RU" sz="1600" b="1" dirty="0">
            <a:latin typeface="Arial" pitchFamily="34" charset="0"/>
            <a:cs typeface="Arial" pitchFamily="34" charset="0"/>
          </a:endParaRPr>
        </a:p>
      </dgm:t>
    </dgm:pt>
    <dgm:pt modelId="{05222800-F1F5-4BFD-A11D-4E22F6984E83}" type="parTrans" cxnId="{D301C2D2-9FE2-4666-96EB-B4E5606A30B1}">
      <dgm:prSet/>
      <dgm:spPr/>
      <dgm:t>
        <a:bodyPr/>
        <a:lstStyle/>
        <a:p>
          <a:endParaRPr lang="ru-RU"/>
        </a:p>
      </dgm:t>
    </dgm:pt>
    <dgm:pt modelId="{3E6D6DEB-6C90-4BD2-8BB6-8C7377EED41C}" type="sibTrans" cxnId="{D301C2D2-9FE2-4666-96EB-B4E5606A30B1}">
      <dgm:prSet/>
      <dgm:spPr/>
      <dgm:t>
        <a:bodyPr/>
        <a:lstStyle/>
        <a:p>
          <a:endParaRPr lang="ru-RU"/>
        </a:p>
      </dgm:t>
    </dgm:pt>
    <dgm:pt modelId="{80A60AA4-7807-41E4-A835-0DC7344C64D0}">
      <dgm:prSet phldrT="[Текст]" custT="1"/>
      <dgm:spPr/>
      <dgm:t>
        <a:bodyPr/>
        <a:lstStyle/>
        <a:p>
          <a:r>
            <a:rPr lang="ru-RU" sz="1600" b="1" smtClean="0">
              <a:latin typeface="Arial" pitchFamily="34" charset="0"/>
              <a:cs typeface="Arial" pitchFamily="34" charset="0"/>
            </a:rPr>
            <a:t>Самоконтроль</a:t>
          </a:r>
          <a:endParaRPr lang="ru-RU" sz="1600" b="1" dirty="0">
            <a:latin typeface="Arial" pitchFamily="34" charset="0"/>
            <a:cs typeface="Arial" pitchFamily="34" charset="0"/>
          </a:endParaRPr>
        </a:p>
      </dgm:t>
    </dgm:pt>
    <dgm:pt modelId="{83825DAE-56E5-4D1C-8988-C69DA1C7FF55}" type="parTrans" cxnId="{0F4F5D56-B015-48DD-88CC-9F29FBAF9B29}">
      <dgm:prSet/>
      <dgm:spPr/>
      <dgm:t>
        <a:bodyPr/>
        <a:lstStyle/>
        <a:p>
          <a:endParaRPr lang="ru-RU"/>
        </a:p>
      </dgm:t>
    </dgm:pt>
    <dgm:pt modelId="{081676A7-56F2-4052-B95A-44AABD766E4B}" type="sibTrans" cxnId="{0F4F5D56-B015-48DD-88CC-9F29FBAF9B29}">
      <dgm:prSet/>
      <dgm:spPr/>
      <dgm:t>
        <a:bodyPr/>
        <a:lstStyle/>
        <a:p>
          <a:endParaRPr lang="ru-RU"/>
        </a:p>
      </dgm:t>
    </dgm:pt>
    <dgm:pt modelId="{275B7501-5C25-434F-8372-D90069837C4F}">
      <dgm:prSet phldrT="[Текст]" custT="1"/>
      <dgm:spPr/>
      <dgm:t>
        <a:bodyPr/>
        <a:lstStyle/>
        <a:p>
          <a:r>
            <a:rPr lang="ru-RU" sz="1600" b="1" dirty="0" smtClean="0">
              <a:latin typeface="Arial" pitchFamily="34" charset="0"/>
              <a:cs typeface="Arial" pitchFamily="34" charset="0"/>
            </a:rPr>
            <a:t>Развитие творчества</a:t>
          </a:r>
          <a:endParaRPr lang="ru-RU" sz="1600" b="1" dirty="0">
            <a:latin typeface="Arial" pitchFamily="34" charset="0"/>
            <a:cs typeface="Arial" pitchFamily="34" charset="0"/>
          </a:endParaRPr>
        </a:p>
      </dgm:t>
    </dgm:pt>
    <dgm:pt modelId="{BB892ACD-B10D-45ED-910B-BEB27B9EC0C3}" type="parTrans" cxnId="{141F1094-E91D-4FF1-9EB2-DB0FC6AC8B00}">
      <dgm:prSet/>
      <dgm:spPr/>
      <dgm:t>
        <a:bodyPr/>
        <a:lstStyle/>
        <a:p>
          <a:endParaRPr lang="ru-RU"/>
        </a:p>
      </dgm:t>
    </dgm:pt>
    <dgm:pt modelId="{4292613A-BC1F-4041-A9F2-96E11AB53B50}" type="sibTrans" cxnId="{141F1094-E91D-4FF1-9EB2-DB0FC6AC8B00}">
      <dgm:prSet/>
      <dgm:spPr/>
      <dgm:t>
        <a:bodyPr/>
        <a:lstStyle/>
        <a:p>
          <a:endParaRPr lang="ru-RU"/>
        </a:p>
      </dgm:t>
    </dgm:pt>
    <dgm:pt modelId="{85B8161E-2D5B-4C55-9210-B7D3E11DF905}">
      <dgm:prSet phldrT="[Текст]" custT="1"/>
      <dgm:spPr/>
      <dgm:t>
        <a:bodyPr/>
        <a:lstStyle/>
        <a:p>
          <a:r>
            <a:rPr lang="ru-RU" sz="1600" b="1" dirty="0" smtClean="0">
              <a:latin typeface="Arial" pitchFamily="34" charset="0"/>
              <a:cs typeface="Arial" pitchFamily="34" charset="0"/>
            </a:rPr>
            <a:t>Помощь в подготовке </a:t>
          </a:r>
          <a:r>
            <a:rPr lang="ru-RU" sz="1600" b="1" dirty="0" err="1" smtClean="0">
              <a:latin typeface="Arial" pitchFamily="34" charset="0"/>
              <a:cs typeface="Arial" pitchFamily="34" charset="0"/>
            </a:rPr>
            <a:t>д</a:t>
          </a:r>
          <a:r>
            <a:rPr lang="ru-RU" sz="1600" b="1" dirty="0" smtClean="0">
              <a:latin typeface="Arial" pitchFamily="34" charset="0"/>
              <a:cs typeface="Arial" pitchFamily="34" charset="0"/>
            </a:rPr>
            <a:t>/</a:t>
          </a:r>
          <a:r>
            <a:rPr lang="ru-RU" sz="1600" b="1" dirty="0" err="1" smtClean="0">
              <a:latin typeface="Arial" pitchFamily="34" charset="0"/>
              <a:cs typeface="Arial" pitchFamily="34" charset="0"/>
            </a:rPr>
            <a:t>з</a:t>
          </a:r>
          <a:endParaRPr lang="ru-RU" sz="1600" b="1" dirty="0">
            <a:latin typeface="Arial" pitchFamily="34" charset="0"/>
            <a:cs typeface="Arial" pitchFamily="34" charset="0"/>
          </a:endParaRPr>
        </a:p>
      </dgm:t>
    </dgm:pt>
    <dgm:pt modelId="{7DC4C53F-EEE2-4752-A845-E5127FB43A78}" type="parTrans" cxnId="{2C71F1E7-5F92-4C18-B7F4-3BC3385329C4}">
      <dgm:prSet/>
      <dgm:spPr/>
      <dgm:t>
        <a:bodyPr/>
        <a:lstStyle/>
        <a:p>
          <a:endParaRPr lang="ru-RU"/>
        </a:p>
      </dgm:t>
    </dgm:pt>
    <dgm:pt modelId="{11C54785-9799-41E4-8A47-2A3408F823CB}" type="sibTrans" cxnId="{2C71F1E7-5F92-4C18-B7F4-3BC3385329C4}">
      <dgm:prSet/>
      <dgm:spPr/>
      <dgm:t>
        <a:bodyPr/>
        <a:lstStyle/>
        <a:p>
          <a:endParaRPr lang="ru-RU"/>
        </a:p>
      </dgm:t>
    </dgm:pt>
    <dgm:pt modelId="{93D980DA-A531-4DE0-9C8A-8E3141A1F2E2}">
      <dgm:prSet phldrT="[Текст]" custT="1"/>
      <dgm:spPr/>
      <dgm:t>
        <a:bodyPr/>
        <a:lstStyle/>
        <a:p>
          <a:r>
            <a:rPr lang="ru-RU" sz="1600" b="1" dirty="0" smtClean="0">
              <a:latin typeface="Arial" pitchFamily="34" charset="0"/>
              <a:cs typeface="Arial" pitchFamily="34" charset="0"/>
            </a:rPr>
            <a:t>Развитие логики</a:t>
          </a:r>
          <a:endParaRPr lang="ru-RU" sz="1600" b="1" dirty="0">
            <a:latin typeface="Arial" pitchFamily="34" charset="0"/>
            <a:cs typeface="Arial" pitchFamily="34" charset="0"/>
          </a:endParaRPr>
        </a:p>
      </dgm:t>
    </dgm:pt>
    <dgm:pt modelId="{7AD13C7E-9ACA-4D32-AADA-99FFA7EC0E97}" type="parTrans" cxnId="{7762ACD5-5291-4C17-AB84-E1383ECDAF4C}">
      <dgm:prSet/>
      <dgm:spPr/>
      <dgm:t>
        <a:bodyPr/>
        <a:lstStyle/>
        <a:p>
          <a:endParaRPr lang="ru-RU"/>
        </a:p>
      </dgm:t>
    </dgm:pt>
    <dgm:pt modelId="{B12A6D85-1B11-4D3F-85A9-E6A4E8CF766C}" type="sibTrans" cxnId="{7762ACD5-5291-4C17-AB84-E1383ECDAF4C}">
      <dgm:prSet/>
      <dgm:spPr/>
      <dgm:t>
        <a:bodyPr/>
        <a:lstStyle/>
        <a:p>
          <a:endParaRPr lang="ru-RU"/>
        </a:p>
      </dgm:t>
    </dgm:pt>
    <dgm:pt modelId="{ECB11214-147B-47D5-8430-2AA7AA40495A}">
      <dgm:prSet phldrT="[Текст]" custT="1"/>
      <dgm:spPr/>
      <dgm:t>
        <a:bodyPr/>
        <a:lstStyle/>
        <a:p>
          <a:r>
            <a:rPr lang="ru-RU" sz="1600" b="1" dirty="0" smtClean="0">
              <a:latin typeface="Arial" pitchFamily="34" charset="0"/>
              <a:cs typeface="Arial" pitchFamily="34" charset="0"/>
            </a:rPr>
            <a:t>Развитие коммуникативной компетенции</a:t>
          </a:r>
          <a:endParaRPr lang="ru-RU" sz="1600" b="1" dirty="0">
            <a:latin typeface="Arial" pitchFamily="34" charset="0"/>
            <a:cs typeface="Arial" pitchFamily="34" charset="0"/>
          </a:endParaRPr>
        </a:p>
      </dgm:t>
    </dgm:pt>
    <dgm:pt modelId="{363A511F-F37B-4458-8392-63F25E27371D}" type="parTrans" cxnId="{26BD3713-A809-4EF9-B79C-BBD042A1A993}">
      <dgm:prSet/>
      <dgm:spPr/>
      <dgm:t>
        <a:bodyPr/>
        <a:lstStyle/>
        <a:p>
          <a:endParaRPr lang="ru-RU"/>
        </a:p>
      </dgm:t>
    </dgm:pt>
    <dgm:pt modelId="{C0E85CBE-23FC-4DD5-81E1-F6EFCE1EDF74}" type="sibTrans" cxnId="{26BD3713-A809-4EF9-B79C-BBD042A1A993}">
      <dgm:prSet/>
      <dgm:spPr/>
      <dgm:t>
        <a:bodyPr/>
        <a:lstStyle/>
        <a:p>
          <a:endParaRPr lang="ru-RU"/>
        </a:p>
      </dgm:t>
    </dgm:pt>
    <dgm:pt modelId="{EB9C4862-3EE9-4CE3-AB9A-0C9F7CE6B0CD}">
      <dgm:prSet custT="1"/>
      <dgm:spPr/>
      <dgm:t>
        <a:bodyPr/>
        <a:lstStyle/>
        <a:p>
          <a:r>
            <a:rPr lang="ru-RU" sz="16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rPr>
            <a:t>Активизация памяти</a:t>
          </a:r>
          <a:endParaRPr lang="ru-RU" sz="1600" b="1" dirty="0">
            <a:latin typeface="Arial" pitchFamily="34" charset="0"/>
            <a:cs typeface="Arial" pitchFamily="34" charset="0"/>
          </a:endParaRPr>
        </a:p>
      </dgm:t>
    </dgm:pt>
    <dgm:pt modelId="{8A523A85-DD95-47C3-A297-AB2C3ADF1FFD}" type="parTrans" cxnId="{C2D4BD89-7849-4171-97AB-E5F1EF014A73}">
      <dgm:prSet/>
      <dgm:spPr/>
      <dgm:t>
        <a:bodyPr/>
        <a:lstStyle/>
        <a:p>
          <a:endParaRPr lang="ru-RU"/>
        </a:p>
      </dgm:t>
    </dgm:pt>
    <dgm:pt modelId="{3F6B4902-0F96-4DBF-92C1-5777D9F02AE8}" type="sibTrans" cxnId="{C2D4BD89-7849-4171-97AB-E5F1EF014A73}">
      <dgm:prSet/>
      <dgm:spPr/>
      <dgm:t>
        <a:bodyPr/>
        <a:lstStyle/>
        <a:p>
          <a:endParaRPr lang="ru-RU"/>
        </a:p>
      </dgm:t>
    </dgm:pt>
    <dgm:pt modelId="{6616A9E4-D328-468C-B78A-4C77730FE882}" type="pres">
      <dgm:prSet presAssocID="{CA2CC304-ED9E-4826-9090-4F861130443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3A4CD4-B0D5-439A-8A19-38EC95D22250}" type="pres">
      <dgm:prSet presAssocID="{E180604E-6E25-49BA-8E2B-3B29E9D1E455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2ED237-AA12-460A-9F1D-302B799764EF}" type="pres">
      <dgm:prSet presAssocID="{3E6D6DEB-6C90-4BD2-8BB6-8C7377EED41C}" presName="sibTrans" presStyleLbl="sibTrans2D1" presStyleIdx="0" presStyleCnt="7"/>
      <dgm:spPr/>
      <dgm:t>
        <a:bodyPr/>
        <a:lstStyle/>
        <a:p>
          <a:endParaRPr lang="ru-RU"/>
        </a:p>
      </dgm:t>
    </dgm:pt>
    <dgm:pt modelId="{CE72A342-A722-432A-B8E5-F19B3410648F}" type="pres">
      <dgm:prSet presAssocID="{3E6D6DEB-6C90-4BD2-8BB6-8C7377EED41C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6822E104-8F2C-4AF4-A1FA-B7EF950A18E9}" type="pres">
      <dgm:prSet presAssocID="{EB9C4862-3EE9-4CE3-AB9A-0C9F7CE6B0CD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F97702-5D00-41E2-A77B-554752220304}" type="pres">
      <dgm:prSet presAssocID="{3F6B4902-0F96-4DBF-92C1-5777D9F02AE8}" presName="sibTrans" presStyleLbl="sibTrans2D1" presStyleIdx="1" presStyleCnt="7"/>
      <dgm:spPr/>
      <dgm:t>
        <a:bodyPr/>
        <a:lstStyle/>
        <a:p>
          <a:endParaRPr lang="ru-RU"/>
        </a:p>
      </dgm:t>
    </dgm:pt>
    <dgm:pt modelId="{420A3957-4581-4CDE-83D2-4443A652C09B}" type="pres">
      <dgm:prSet presAssocID="{3F6B4902-0F96-4DBF-92C1-5777D9F02AE8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133F8385-EAEF-48CB-895F-EA9504F4B3E6}" type="pres">
      <dgm:prSet presAssocID="{80A60AA4-7807-41E4-A835-0DC7344C64D0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2E34A8-2B37-4D38-A197-F19FB6A199FC}" type="pres">
      <dgm:prSet presAssocID="{081676A7-56F2-4052-B95A-44AABD766E4B}" presName="sibTrans" presStyleLbl="sibTrans2D1" presStyleIdx="2" presStyleCnt="7"/>
      <dgm:spPr/>
      <dgm:t>
        <a:bodyPr/>
        <a:lstStyle/>
        <a:p>
          <a:endParaRPr lang="ru-RU"/>
        </a:p>
      </dgm:t>
    </dgm:pt>
    <dgm:pt modelId="{11BC2152-56F7-4488-A711-49560988D8C9}" type="pres">
      <dgm:prSet presAssocID="{081676A7-56F2-4052-B95A-44AABD766E4B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5AA44971-7D0E-424D-B49B-2DA6D5E4901A}" type="pres">
      <dgm:prSet presAssocID="{275B7501-5C25-434F-8372-D90069837C4F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7ADB58-1915-4CB2-B7A5-F4E63CA28752}" type="pres">
      <dgm:prSet presAssocID="{4292613A-BC1F-4041-A9F2-96E11AB53B50}" presName="sibTrans" presStyleLbl="sibTrans2D1" presStyleIdx="3" presStyleCnt="7"/>
      <dgm:spPr/>
      <dgm:t>
        <a:bodyPr/>
        <a:lstStyle/>
        <a:p>
          <a:endParaRPr lang="ru-RU"/>
        </a:p>
      </dgm:t>
    </dgm:pt>
    <dgm:pt modelId="{33F63721-01A3-4018-9E64-FE894EEDD4CF}" type="pres">
      <dgm:prSet presAssocID="{4292613A-BC1F-4041-A9F2-96E11AB53B50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E1F36889-8001-4EEF-80FB-794558170CC3}" type="pres">
      <dgm:prSet presAssocID="{85B8161E-2D5B-4C55-9210-B7D3E11DF905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2BAB0E-C164-4E84-B064-6C3E0BABB943}" type="pres">
      <dgm:prSet presAssocID="{11C54785-9799-41E4-8A47-2A3408F823CB}" presName="sibTrans" presStyleLbl="sibTrans2D1" presStyleIdx="4" presStyleCnt="7"/>
      <dgm:spPr/>
      <dgm:t>
        <a:bodyPr/>
        <a:lstStyle/>
        <a:p>
          <a:endParaRPr lang="ru-RU"/>
        </a:p>
      </dgm:t>
    </dgm:pt>
    <dgm:pt modelId="{241E46CE-0894-4031-89BC-F0E39B27A9A7}" type="pres">
      <dgm:prSet presAssocID="{11C54785-9799-41E4-8A47-2A3408F823CB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7E4438DD-00ED-47D1-859A-9DEB7387AF96}" type="pres">
      <dgm:prSet presAssocID="{93D980DA-A531-4DE0-9C8A-8E3141A1F2E2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371DCC-B3B9-4EDB-B780-8B2203D6C59D}" type="pres">
      <dgm:prSet presAssocID="{B12A6D85-1B11-4D3F-85A9-E6A4E8CF766C}" presName="sibTrans" presStyleLbl="sibTrans2D1" presStyleIdx="5" presStyleCnt="7"/>
      <dgm:spPr/>
      <dgm:t>
        <a:bodyPr/>
        <a:lstStyle/>
        <a:p>
          <a:endParaRPr lang="ru-RU"/>
        </a:p>
      </dgm:t>
    </dgm:pt>
    <dgm:pt modelId="{55953147-8FA0-4615-BFBB-864B4AA4AD95}" type="pres">
      <dgm:prSet presAssocID="{B12A6D85-1B11-4D3F-85A9-E6A4E8CF766C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CFF42718-D335-4D11-9AE5-781F2A815841}" type="pres">
      <dgm:prSet presAssocID="{ECB11214-147B-47D5-8430-2AA7AA40495A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F2E247-414C-4013-83ED-77248D8E7A1C}" type="pres">
      <dgm:prSet presAssocID="{C0E85CBE-23FC-4DD5-81E1-F6EFCE1EDF74}" presName="sibTrans" presStyleLbl="sibTrans2D1" presStyleIdx="6" presStyleCnt="7"/>
      <dgm:spPr/>
      <dgm:t>
        <a:bodyPr/>
        <a:lstStyle/>
        <a:p>
          <a:endParaRPr lang="ru-RU"/>
        </a:p>
      </dgm:t>
    </dgm:pt>
    <dgm:pt modelId="{59B4DE83-4672-4058-85A8-AC6E393EB1FD}" type="pres">
      <dgm:prSet presAssocID="{C0E85CBE-23FC-4DD5-81E1-F6EFCE1EDF74}" presName="connectorText" presStyleLbl="sibTrans2D1" presStyleIdx="6" presStyleCnt="7"/>
      <dgm:spPr/>
      <dgm:t>
        <a:bodyPr/>
        <a:lstStyle/>
        <a:p>
          <a:endParaRPr lang="ru-RU"/>
        </a:p>
      </dgm:t>
    </dgm:pt>
  </dgm:ptLst>
  <dgm:cxnLst>
    <dgm:cxn modelId="{63F1FC04-2199-4735-BD72-41F3B070EA31}" type="presOf" srcId="{E180604E-6E25-49BA-8E2B-3B29E9D1E455}" destId="{EA3A4CD4-B0D5-439A-8A19-38EC95D22250}" srcOrd="0" destOrd="0" presId="urn:microsoft.com/office/officeart/2005/8/layout/cycle2"/>
    <dgm:cxn modelId="{086F8918-40A7-4DD4-BDFA-E1B5E0DF239A}" type="presOf" srcId="{ECB11214-147B-47D5-8430-2AA7AA40495A}" destId="{CFF42718-D335-4D11-9AE5-781F2A815841}" srcOrd="0" destOrd="0" presId="urn:microsoft.com/office/officeart/2005/8/layout/cycle2"/>
    <dgm:cxn modelId="{024E6BAA-7B8A-48D5-BACF-29D9870EF7B6}" type="presOf" srcId="{B12A6D85-1B11-4D3F-85A9-E6A4E8CF766C}" destId="{19371DCC-B3B9-4EDB-B780-8B2203D6C59D}" srcOrd="0" destOrd="0" presId="urn:microsoft.com/office/officeart/2005/8/layout/cycle2"/>
    <dgm:cxn modelId="{9B76E60E-6E41-49D8-B68C-20CB3BD1A878}" type="presOf" srcId="{3E6D6DEB-6C90-4BD2-8BB6-8C7377EED41C}" destId="{CE72A342-A722-432A-B8E5-F19B3410648F}" srcOrd="1" destOrd="0" presId="urn:microsoft.com/office/officeart/2005/8/layout/cycle2"/>
    <dgm:cxn modelId="{47408A1C-B7EB-40DB-A5BE-170DA998D555}" type="presOf" srcId="{80A60AA4-7807-41E4-A835-0DC7344C64D0}" destId="{133F8385-EAEF-48CB-895F-EA9504F4B3E6}" srcOrd="0" destOrd="0" presId="urn:microsoft.com/office/officeart/2005/8/layout/cycle2"/>
    <dgm:cxn modelId="{D301C2D2-9FE2-4666-96EB-B4E5606A30B1}" srcId="{CA2CC304-ED9E-4826-9090-4F8611304434}" destId="{E180604E-6E25-49BA-8E2B-3B29E9D1E455}" srcOrd="0" destOrd="0" parTransId="{05222800-F1F5-4BFD-A11D-4E22F6984E83}" sibTransId="{3E6D6DEB-6C90-4BD2-8BB6-8C7377EED41C}"/>
    <dgm:cxn modelId="{168A1897-5FCD-488C-913D-9C7B99178C77}" type="presOf" srcId="{93D980DA-A531-4DE0-9C8A-8E3141A1F2E2}" destId="{7E4438DD-00ED-47D1-859A-9DEB7387AF96}" srcOrd="0" destOrd="0" presId="urn:microsoft.com/office/officeart/2005/8/layout/cycle2"/>
    <dgm:cxn modelId="{67F9D024-AC85-4E99-A02A-B5C47B7907EC}" type="presOf" srcId="{11C54785-9799-41E4-8A47-2A3408F823CB}" destId="{241E46CE-0894-4031-89BC-F0E39B27A9A7}" srcOrd="1" destOrd="0" presId="urn:microsoft.com/office/officeart/2005/8/layout/cycle2"/>
    <dgm:cxn modelId="{A38D1C49-C67D-4F16-B18E-32DCF8EC8879}" type="presOf" srcId="{B12A6D85-1B11-4D3F-85A9-E6A4E8CF766C}" destId="{55953147-8FA0-4615-BFBB-864B4AA4AD95}" srcOrd="1" destOrd="0" presId="urn:microsoft.com/office/officeart/2005/8/layout/cycle2"/>
    <dgm:cxn modelId="{A30B04E1-EEC4-4583-AB18-936FFB1718E7}" type="presOf" srcId="{CA2CC304-ED9E-4826-9090-4F8611304434}" destId="{6616A9E4-D328-468C-B78A-4C77730FE882}" srcOrd="0" destOrd="0" presId="urn:microsoft.com/office/officeart/2005/8/layout/cycle2"/>
    <dgm:cxn modelId="{7EDE1346-F772-4B69-B8FF-20DA9EBEFA4F}" type="presOf" srcId="{4292613A-BC1F-4041-A9F2-96E11AB53B50}" destId="{707ADB58-1915-4CB2-B7A5-F4E63CA28752}" srcOrd="0" destOrd="0" presId="urn:microsoft.com/office/officeart/2005/8/layout/cycle2"/>
    <dgm:cxn modelId="{0F4F5D56-B015-48DD-88CC-9F29FBAF9B29}" srcId="{CA2CC304-ED9E-4826-9090-4F8611304434}" destId="{80A60AA4-7807-41E4-A835-0DC7344C64D0}" srcOrd="2" destOrd="0" parTransId="{83825DAE-56E5-4D1C-8988-C69DA1C7FF55}" sibTransId="{081676A7-56F2-4052-B95A-44AABD766E4B}"/>
    <dgm:cxn modelId="{F3BA1D1F-AF50-432B-8AD1-BBC24BF45673}" type="presOf" srcId="{4292613A-BC1F-4041-A9F2-96E11AB53B50}" destId="{33F63721-01A3-4018-9E64-FE894EEDD4CF}" srcOrd="1" destOrd="0" presId="urn:microsoft.com/office/officeart/2005/8/layout/cycle2"/>
    <dgm:cxn modelId="{B6A503AB-E7BE-4D0A-813A-76D64BFFCBBA}" type="presOf" srcId="{3F6B4902-0F96-4DBF-92C1-5777D9F02AE8}" destId="{420A3957-4581-4CDE-83D2-4443A652C09B}" srcOrd="1" destOrd="0" presId="urn:microsoft.com/office/officeart/2005/8/layout/cycle2"/>
    <dgm:cxn modelId="{A085E427-CB6D-4F6F-AE81-1E5170812025}" type="presOf" srcId="{3F6B4902-0F96-4DBF-92C1-5777D9F02AE8}" destId="{BBF97702-5D00-41E2-A77B-554752220304}" srcOrd="0" destOrd="0" presId="urn:microsoft.com/office/officeart/2005/8/layout/cycle2"/>
    <dgm:cxn modelId="{9792BCCB-7193-4B84-B4A0-45240FFCD879}" type="presOf" srcId="{275B7501-5C25-434F-8372-D90069837C4F}" destId="{5AA44971-7D0E-424D-B49B-2DA6D5E4901A}" srcOrd="0" destOrd="0" presId="urn:microsoft.com/office/officeart/2005/8/layout/cycle2"/>
    <dgm:cxn modelId="{2A9AA230-7D66-42CC-9606-0DD3F48A342A}" type="presOf" srcId="{11C54785-9799-41E4-8A47-2A3408F823CB}" destId="{8D2BAB0E-C164-4E84-B064-6C3E0BABB943}" srcOrd="0" destOrd="0" presId="urn:microsoft.com/office/officeart/2005/8/layout/cycle2"/>
    <dgm:cxn modelId="{C2D4BD89-7849-4171-97AB-E5F1EF014A73}" srcId="{CA2CC304-ED9E-4826-9090-4F8611304434}" destId="{EB9C4862-3EE9-4CE3-AB9A-0C9F7CE6B0CD}" srcOrd="1" destOrd="0" parTransId="{8A523A85-DD95-47C3-A297-AB2C3ADF1FFD}" sibTransId="{3F6B4902-0F96-4DBF-92C1-5777D9F02AE8}"/>
    <dgm:cxn modelId="{4BEE4CEC-E12A-413A-9860-BD3FB2AC771B}" type="presOf" srcId="{EB9C4862-3EE9-4CE3-AB9A-0C9F7CE6B0CD}" destId="{6822E104-8F2C-4AF4-A1FA-B7EF950A18E9}" srcOrd="0" destOrd="0" presId="urn:microsoft.com/office/officeart/2005/8/layout/cycle2"/>
    <dgm:cxn modelId="{EFD03535-74DC-4F71-930D-B0DB0BAC5539}" type="presOf" srcId="{C0E85CBE-23FC-4DD5-81E1-F6EFCE1EDF74}" destId="{59B4DE83-4672-4058-85A8-AC6E393EB1FD}" srcOrd="1" destOrd="0" presId="urn:microsoft.com/office/officeart/2005/8/layout/cycle2"/>
    <dgm:cxn modelId="{2C71F1E7-5F92-4C18-B7F4-3BC3385329C4}" srcId="{CA2CC304-ED9E-4826-9090-4F8611304434}" destId="{85B8161E-2D5B-4C55-9210-B7D3E11DF905}" srcOrd="4" destOrd="0" parTransId="{7DC4C53F-EEE2-4752-A845-E5127FB43A78}" sibTransId="{11C54785-9799-41E4-8A47-2A3408F823CB}"/>
    <dgm:cxn modelId="{AF4432EE-008E-4C86-840F-F772ABA7009F}" type="presOf" srcId="{081676A7-56F2-4052-B95A-44AABD766E4B}" destId="{BC2E34A8-2B37-4D38-A197-F19FB6A199FC}" srcOrd="0" destOrd="0" presId="urn:microsoft.com/office/officeart/2005/8/layout/cycle2"/>
    <dgm:cxn modelId="{26BD3713-A809-4EF9-B79C-BBD042A1A993}" srcId="{CA2CC304-ED9E-4826-9090-4F8611304434}" destId="{ECB11214-147B-47D5-8430-2AA7AA40495A}" srcOrd="6" destOrd="0" parTransId="{363A511F-F37B-4458-8392-63F25E27371D}" sibTransId="{C0E85CBE-23FC-4DD5-81E1-F6EFCE1EDF74}"/>
    <dgm:cxn modelId="{E1F0BE33-409F-4214-ADD3-14185563A480}" type="presOf" srcId="{C0E85CBE-23FC-4DD5-81E1-F6EFCE1EDF74}" destId="{B3F2E247-414C-4013-83ED-77248D8E7A1C}" srcOrd="0" destOrd="0" presId="urn:microsoft.com/office/officeart/2005/8/layout/cycle2"/>
    <dgm:cxn modelId="{CC91D687-908E-4102-8BB7-E3CD640DA97A}" type="presOf" srcId="{3E6D6DEB-6C90-4BD2-8BB6-8C7377EED41C}" destId="{9F2ED237-AA12-460A-9F1D-302B799764EF}" srcOrd="0" destOrd="0" presId="urn:microsoft.com/office/officeart/2005/8/layout/cycle2"/>
    <dgm:cxn modelId="{7762ACD5-5291-4C17-AB84-E1383ECDAF4C}" srcId="{CA2CC304-ED9E-4826-9090-4F8611304434}" destId="{93D980DA-A531-4DE0-9C8A-8E3141A1F2E2}" srcOrd="5" destOrd="0" parTransId="{7AD13C7E-9ACA-4D32-AADA-99FFA7EC0E97}" sibTransId="{B12A6D85-1B11-4D3F-85A9-E6A4E8CF766C}"/>
    <dgm:cxn modelId="{94039E49-0B68-414F-AE87-3865E24CD92C}" type="presOf" srcId="{85B8161E-2D5B-4C55-9210-B7D3E11DF905}" destId="{E1F36889-8001-4EEF-80FB-794558170CC3}" srcOrd="0" destOrd="0" presId="urn:microsoft.com/office/officeart/2005/8/layout/cycle2"/>
    <dgm:cxn modelId="{141F1094-E91D-4FF1-9EB2-DB0FC6AC8B00}" srcId="{CA2CC304-ED9E-4826-9090-4F8611304434}" destId="{275B7501-5C25-434F-8372-D90069837C4F}" srcOrd="3" destOrd="0" parTransId="{BB892ACD-B10D-45ED-910B-BEB27B9EC0C3}" sibTransId="{4292613A-BC1F-4041-A9F2-96E11AB53B50}"/>
    <dgm:cxn modelId="{778BDD06-04EF-489D-9116-B30A75258A0B}" type="presOf" srcId="{081676A7-56F2-4052-B95A-44AABD766E4B}" destId="{11BC2152-56F7-4488-A711-49560988D8C9}" srcOrd="1" destOrd="0" presId="urn:microsoft.com/office/officeart/2005/8/layout/cycle2"/>
    <dgm:cxn modelId="{39367F88-DCF1-4C2A-960A-2F11EE813BFC}" type="presParOf" srcId="{6616A9E4-D328-468C-B78A-4C77730FE882}" destId="{EA3A4CD4-B0D5-439A-8A19-38EC95D22250}" srcOrd="0" destOrd="0" presId="urn:microsoft.com/office/officeart/2005/8/layout/cycle2"/>
    <dgm:cxn modelId="{B3A6B135-4E04-46B5-AB4C-7C986D46E71E}" type="presParOf" srcId="{6616A9E4-D328-468C-B78A-4C77730FE882}" destId="{9F2ED237-AA12-460A-9F1D-302B799764EF}" srcOrd="1" destOrd="0" presId="urn:microsoft.com/office/officeart/2005/8/layout/cycle2"/>
    <dgm:cxn modelId="{6754CED8-6670-4944-821F-202FBE98DBD4}" type="presParOf" srcId="{9F2ED237-AA12-460A-9F1D-302B799764EF}" destId="{CE72A342-A722-432A-B8E5-F19B3410648F}" srcOrd="0" destOrd="0" presId="urn:microsoft.com/office/officeart/2005/8/layout/cycle2"/>
    <dgm:cxn modelId="{C5F9D190-4D37-435A-BAA1-2E182EAA8581}" type="presParOf" srcId="{6616A9E4-D328-468C-B78A-4C77730FE882}" destId="{6822E104-8F2C-4AF4-A1FA-B7EF950A18E9}" srcOrd="2" destOrd="0" presId="urn:microsoft.com/office/officeart/2005/8/layout/cycle2"/>
    <dgm:cxn modelId="{D4A2330F-15A2-49D1-A3AC-0DEF43AC817F}" type="presParOf" srcId="{6616A9E4-D328-468C-B78A-4C77730FE882}" destId="{BBF97702-5D00-41E2-A77B-554752220304}" srcOrd="3" destOrd="0" presId="urn:microsoft.com/office/officeart/2005/8/layout/cycle2"/>
    <dgm:cxn modelId="{7CFA3FD4-7D5C-49A3-A776-BBD839589958}" type="presParOf" srcId="{BBF97702-5D00-41E2-A77B-554752220304}" destId="{420A3957-4581-4CDE-83D2-4443A652C09B}" srcOrd="0" destOrd="0" presId="urn:microsoft.com/office/officeart/2005/8/layout/cycle2"/>
    <dgm:cxn modelId="{5E8C99F0-064E-4326-A062-96249AB233AF}" type="presParOf" srcId="{6616A9E4-D328-468C-B78A-4C77730FE882}" destId="{133F8385-EAEF-48CB-895F-EA9504F4B3E6}" srcOrd="4" destOrd="0" presId="urn:microsoft.com/office/officeart/2005/8/layout/cycle2"/>
    <dgm:cxn modelId="{02908A4E-57BD-4F53-A99D-5AE84AA34B36}" type="presParOf" srcId="{6616A9E4-D328-468C-B78A-4C77730FE882}" destId="{BC2E34A8-2B37-4D38-A197-F19FB6A199FC}" srcOrd="5" destOrd="0" presId="urn:microsoft.com/office/officeart/2005/8/layout/cycle2"/>
    <dgm:cxn modelId="{66518C2D-B4E9-4502-AA7F-004B017075B9}" type="presParOf" srcId="{BC2E34A8-2B37-4D38-A197-F19FB6A199FC}" destId="{11BC2152-56F7-4488-A711-49560988D8C9}" srcOrd="0" destOrd="0" presId="urn:microsoft.com/office/officeart/2005/8/layout/cycle2"/>
    <dgm:cxn modelId="{FF74627C-2F47-43B3-A119-68EE7E12F126}" type="presParOf" srcId="{6616A9E4-D328-468C-B78A-4C77730FE882}" destId="{5AA44971-7D0E-424D-B49B-2DA6D5E4901A}" srcOrd="6" destOrd="0" presId="urn:microsoft.com/office/officeart/2005/8/layout/cycle2"/>
    <dgm:cxn modelId="{38127ED9-C5D4-4EA6-B75F-8CAB6D3D8D07}" type="presParOf" srcId="{6616A9E4-D328-468C-B78A-4C77730FE882}" destId="{707ADB58-1915-4CB2-B7A5-F4E63CA28752}" srcOrd="7" destOrd="0" presId="urn:microsoft.com/office/officeart/2005/8/layout/cycle2"/>
    <dgm:cxn modelId="{C340436C-818B-42BA-83E2-DC72FE5269F7}" type="presParOf" srcId="{707ADB58-1915-4CB2-B7A5-F4E63CA28752}" destId="{33F63721-01A3-4018-9E64-FE894EEDD4CF}" srcOrd="0" destOrd="0" presId="urn:microsoft.com/office/officeart/2005/8/layout/cycle2"/>
    <dgm:cxn modelId="{1CD3F392-C430-4B0C-B7FC-5C542F83EB34}" type="presParOf" srcId="{6616A9E4-D328-468C-B78A-4C77730FE882}" destId="{E1F36889-8001-4EEF-80FB-794558170CC3}" srcOrd="8" destOrd="0" presId="urn:microsoft.com/office/officeart/2005/8/layout/cycle2"/>
    <dgm:cxn modelId="{0D4E6F07-EAA3-43CC-9FD9-DB085D6F2EAA}" type="presParOf" srcId="{6616A9E4-D328-468C-B78A-4C77730FE882}" destId="{8D2BAB0E-C164-4E84-B064-6C3E0BABB943}" srcOrd="9" destOrd="0" presId="urn:microsoft.com/office/officeart/2005/8/layout/cycle2"/>
    <dgm:cxn modelId="{BF1636E9-25B5-4E67-9F34-50068C8B2451}" type="presParOf" srcId="{8D2BAB0E-C164-4E84-B064-6C3E0BABB943}" destId="{241E46CE-0894-4031-89BC-F0E39B27A9A7}" srcOrd="0" destOrd="0" presId="urn:microsoft.com/office/officeart/2005/8/layout/cycle2"/>
    <dgm:cxn modelId="{9D0578CC-9CED-4AD0-AFE7-3890D6596755}" type="presParOf" srcId="{6616A9E4-D328-468C-B78A-4C77730FE882}" destId="{7E4438DD-00ED-47D1-859A-9DEB7387AF96}" srcOrd="10" destOrd="0" presId="urn:microsoft.com/office/officeart/2005/8/layout/cycle2"/>
    <dgm:cxn modelId="{4EC39B86-92C1-483E-BF4E-F732E5FD5935}" type="presParOf" srcId="{6616A9E4-D328-468C-B78A-4C77730FE882}" destId="{19371DCC-B3B9-4EDB-B780-8B2203D6C59D}" srcOrd="11" destOrd="0" presId="urn:microsoft.com/office/officeart/2005/8/layout/cycle2"/>
    <dgm:cxn modelId="{B80CBC55-EBD6-4533-BE23-8892FF44C500}" type="presParOf" srcId="{19371DCC-B3B9-4EDB-B780-8B2203D6C59D}" destId="{55953147-8FA0-4615-BFBB-864B4AA4AD95}" srcOrd="0" destOrd="0" presId="urn:microsoft.com/office/officeart/2005/8/layout/cycle2"/>
    <dgm:cxn modelId="{CB848BD3-3215-4BEE-8674-30CCBCBAAD6A}" type="presParOf" srcId="{6616A9E4-D328-468C-B78A-4C77730FE882}" destId="{CFF42718-D335-4D11-9AE5-781F2A815841}" srcOrd="12" destOrd="0" presId="urn:microsoft.com/office/officeart/2005/8/layout/cycle2"/>
    <dgm:cxn modelId="{0A2B3AE8-F1E2-4715-B544-E85F08B30F0A}" type="presParOf" srcId="{6616A9E4-D328-468C-B78A-4C77730FE882}" destId="{B3F2E247-414C-4013-83ED-77248D8E7A1C}" srcOrd="13" destOrd="0" presId="urn:microsoft.com/office/officeart/2005/8/layout/cycle2"/>
    <dgm:cxn modelId="{5EDF89FC-25E9-40B4-97B6-A06BBBE1882D}" type="presParOf" srcId="{B3F2E247-414C-4013-83ED-77248D8E7A1C}" destId="{59B4DE83-4672-4058-85A8-AC6E393EB1F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9D60283-9E98-4D86-B1C1-742A5ECF33EE}" type="doc">
      <dgm:prSet loTypeId="urn:microsoft.com/office/officeart/2005/8/layout/hierarchy4" loCatId="list" qsTypeId="urn:microsoft.com/office/officeart/2005/8/quickstyle/3d2" qsCatId="3D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3007096E-E1F1-46ED-B214-CB61A240A6E1}">
      <dgm:prSet phldrT="[Текст]" custT="1"/>
      <dgm:spPr/>
      <dgm:t>
        <a:bodyPr/>
        <a:lstStyle/>
        <a:p>
          <a:r>
            <a:rPr lang="ru-RU" sz="4000" b="1" smtClean="0"/>
            <a:t>БАКТЕРИИ</a:t>
          </a:r>
          <a:endParaRPr lang="ru-RU" sz="4000" b="1" dirty="0"/>
        </a:p>
      </dgm:t>
    </dgm:pt>
    <dgm:pt modelId="{C5D74D34-18E0-4D48-B025-6018B3C3B167}" type="parTrans" cxnId="{3B734255-CF5F-4843-AF7D-70E3C7B8ABAE}">
      <dgm:prSet/>
      <dgm:spPr/>
      <dgm:t>
        <a:bodyPr/>
        <a:lstStyle/>
        <a:p>
          <a:endParaRPr lang="ru-RU"/>
        </a:p>
      </dgm:t>
    </dgm:pt>
    <dgm:pt modelId="{7E22FD2E-D6C0-4839-B41A-993F03AFC322}" type="sibTrans" cxnId="{3B734255-CF5F-4843-AF7D-70E3C7B8ABAE}">
      <dgm:prSet/>
      <dgm:spPr/>
      <dgm:t>
        <a:bodyPr/>
        <a:lstStyle/>
        <a:p>
          <a:endParaRPr lang="ru-RU"/>
        </a:p>
      </dgm:t>
    </dgm:pt>
    <dgm:pt modelId="{E7CE05D7-0C35-4A0B-9827-8D26D21A0DE1}">
      <dgm:prSet phldrT="[Текст]" custT="1"/>
      <dgm:spPr/>
      <dgm:t>
        <a:bodyPr/>
        <a:lstStyle/>
        <a:p>
          <a:r>
            <a:rPr lang="ru-RU" sz="3600" smtClean="0"/>
            <a:t>АВТОТРОФЫ</a:t>
          </a:r>
          <a:endParaRPr lang="ru-RU" sz="3600" dirty="0"/>
        </a:p>
      </dgm:t>
    </dgm:pt>
    <dgm:pt modelId="{3FA0B80D-E77B-422B-92A1-776844320957}" type="parTrans" cxnId="{48FA5717-BDB5-46E5-8599-372266CCA5C0}">
      <dgm:prSet/>
      <dgm:spPr/>
      <dgm:t>
        <a:bodyPr/>
        <a:lstStyle/>
        <a:p>
          <a:endParaRPr lang="ru-RU"/>
        </a:p>
      </dgm:t>
    </dgm:pt>
    <dgm:pt modelId="{B602FA0E-392C-442A-84B4-B551B1BEBFE0}" type="sibTrans" cxnId="{48FA5717-BDB5-46E5-8599-372266CCA5C0}">
      <dgm:prSet/>
      <dgm:spPr/>
      <dgm:t>
        <a:bodyPr/>
        <a:lstStyle/>
        <a:p>
          <a:endParaRPr lang="ru-RU"/>
        </a:p>
      </dgm:t>
    </dgm:pt>
    <dgm:pt modelId="{FBCA08BC-1928-4027-B081-0F1F91DEB325}">
      <dgm:prSet phldrT="[Текст]" custT="1"/>
      <dgm:spPr/>
      <dgm:t>
        <a:bodyPr/>
        <a:lstStyle/>
        <a:p>
          <a:r>
            <a:rPr lang="ru-RU" sz="2000" b="1" smtClean="0"/>
            <a:t>ФОТОСИНТЕЗИРУЮЩИЕ</a:t>
          </a:r>
          <a:endParaRPr lang="ru-RU" sz="2000" dirty="0"/>
        </a:p>
      </dgm:t>
    </dgm:pt>
    <dgm:pt modelId="{275E4D5A-2498-488E-99B5-77A286275806}" type="parTrans" cxnId="{D62C2226-A70B-4935-8009-A70BAFF1E24D}">
      <dgm:prSet/>
      <dgm:spPr/>
      <dgm:t>
        <a:bodyPr/>
        <a:lstStyle/>
        <a:p>
          <a:endParaRPr lang="ru-RU"/>
        </a:p>
      </dgm:t>
    </dgm:pt>
    <dgm:pt modelId="{C38ED95C-71DF-4DE4-BBDF-3D2E2B84A4A5}" type="sibTrans" cxnId="{D62C2226-A70B-4935-8009-A70BAFF1E24D}">
      <dgm:prSet/>
      <dgm:spPr/>
      <dgm:t>
        <a:bodyPr/>
        <a:lstStyle/>
        <a:p>
          <a:endParaRPr lang="ru-RU"/>
        </a:p>
      </dgm:t>
    </dgm:pt>
    <dgm:pt modelId="{81003799-320E-453A-AB96-2C0FFC1967E6}">
      <dgm:prSet phldrT="[Текст]" custT="1"/>
      <dgm:spPr/>
      <dgm:t>
        <a:bodyPr/>
        <a:lstStyle/>
        <a:p>
          <a:r>
            <a:rPr lang="ru-RU" sz="2000" b="1" dirty="0" smtClean="0"/>
            <a:t>ХЕМОСИНТЕЗИРУЮЩИЕ</a:t>
          </a:r>
          <a:endParaRPr lang="ru-RU" sz="2000" dirty="0"/>
        </a:p>
      </dgm:t>
    </dgm:pt>
    <dgm:pt modelId="{C4F3A481-410D-43B3-931D-43401797EFEC}" type="parTrans" cxnId="{A1A73634-44A9-4DC0-A4A5-239F8DF6AD34}">
      <dgm:prSet/>
      <dgm:spPr/>
      <dgm:t>
        <a:bodyPr/>
        <a:lstStyle/>
        <a:p>
          <a:endParaRPr lang="ru-RU"/>
        </a:p>
      </dgm:t>
    </dgm:pt>
    <dgm:pt modelId="{93CEE337-415B-4716-A5E5-AA118FE88521}" type="sibTrans" cxnId="{A1A73634-44A9-4DC0-A4A5-239F8DF6AD34}">
      <dgm:prSet/>
      <dgm:spPr/>
      <dgm:t>
        <a:bodyPr/>
        <a:lstStyle/>
        <a:p>
          <a:endParaRPr lang="ru-RU"/>
        </a:p>
      </dgm:t>
    </dgm:pt>
    <dgm:pt modelId="{C4B43424-7486-4814-B28E-300675AACE23}">
      <dgm:prSet phldrT="[Текст]"/>
      <dgm:spPr/>
      <dgm:t>
        <a:bodyPr/>
        <a:lstStyle/>
        <a:p>
          <a:r>
            <a:rPr lang="ru-RU" smtClean="0"/>
            <a:t>ГЕТЕРОТРОФЫ</a:t>
          </a:r>
          <a:endParaRPr lang="ru-RU" dirty="0"/>
        </a:p>
      </dgm:t>
    </dgm:pt>
    <dgm:pt modelId="{89E3CA38-C9B9-48AF-87AC-31FA2BFEE1DB}" type="parTrans" cxnId="{DB7C950B-65C3-4147-89D0-74606EFC3882}">
      <dgm:prSet/>
      <dgm:spPr/>
      <dgm:t>
        <a:bodyPr/>
        <a:lstStyle/>
        <a:p>
          <a:endParaRPr lang="ru-RU"/>
        </a:p>
      </dgm:t>
    </dgm:pt>
    <dgm:pt modelId="{8F0CA840-AD84-4CE3-BDC8-BD316D57CB85}" type="sibTrans" cxnId="{DB7C950B-65C3-4147-89D0-74606EFC3882}">
      <dgm:prSet/>
      <dgm:spPr/>
      <dgm:t>
        <a:bodyPr/>
        <a:lstStyle/>
        <a:p>
          <a:endParaRPr lang="ru-RU"/>
        </a:p>
      </dgm:t>
    </dgm:pt>
    <dgm:pt modelId="{D2A0890A-6BA8-43F7-85A1-1493C1D9A0C9}">
      <dgm:prSet phldrT="[Текст]" custT="1"/>
      <dgm:spPr/>
      <dgm:t>
        <a:bodyPr/>
        <a:lstStyle/>
        <a:p>
          <a:r>
            <a:rPr lang="ru-RU" sz="2000" b="1" smtClean="0"/>
            <a:t>ПАРАЗИТИЧЕСКИЕ</a:t>
          </a:r>
          <a:r>
            <a:rPr lang="ru-RU" sz="1400" b="1" smtClean="0"/>
            <a:t> </a:t>
          </a:r>
          <a:endParaRPr lang="ru-RU" sz="1400" dirty="0"/>
        </a:p>
      </dgm:t>
    </dgm:pt>
    <dgm:pt modelId="{D387C4C1-647D-426F-B57F-E97D49075531}" type="parTrans" cxnId="{DD8833A1-CCF0-4DD2-B1FE-EB01411A7F80}">
      <dgm:prSet/>
      <dgm:spPr/>
      <dgm:t>
        <a:bodyPr/>
        <a:lstStyle/>
        <a:p>
          <a:endParaRPr lang="ru-RU"/>
        </a:p>
      </dgm:t>
    </dgm:pt>
    <dgm:pt modelId="{9AA34B52-7334-4F0B-B5A5-0AFD9F5AB338}" type="sibTrans" cxnId="{DD8833A1-CCF0-4DD2-B1FE-EB01411A7F80}">
      <dgm:prSet/>
      <dgm:spPr/>
      <dgm:t>
        <a:bodyPr/>
        <a:lstStyle/>
        <a:p>
          <a:endParaRPr lang="ru-RU"/>
        </a:p>
      </dgm:t>
    </dgm:pt>
    <dgm:pt modelId="{7E8EDD40-F7D9-4075-8050-6336AE625204}">
      <dgm:prSet phldrT="[Текст]" custT="1"/>
      <dgm:spPr/>
      <dgm:t>
        <a:bodyPr/>
        <a:lstStyle/>
        <a:p>
          <a:r>
            <a:rPr lang="ru-RU" sz="2000" b="1" smtClean="0"/>
            <a:t>БАКТЕРИИ – САПРОФИТЫ </a:t>
          </a:r>
          <a:endParaRPr lang="ru-RU" sz="2000" dirty="0"/>
        </a:p>
      </dgm:t>
    </dgm:pt>
    <dgm:pt modelId="{4305EA12-A3B3-47BC-A25E-4818C1C6D122}" type="parTrans" cxnId="{326E8CA3-3577-4F0B-A9EE-720DD3E1B6E1}">
      <dgm:prSet/>
      <dgm:spPr/>
      <dgm:t>
        <a:bodyPr/>
        <a:lstStyle/>
        <a:p>
          <a:endParaRPr lang="ru-RU"/>
        </a:p>
      </dgm:t>
    </dgm:pt>
    <dgm:pt modelId="{9E135AA5-B55F-45C5-9585-CB976AAA8B9F}" type="sibTrans" cxnId="{326E8CA3-3577-4F0B-A9EE-720DD3E1B6E1}">
      <dgm:prSet/>
      <dgm:spPr/>
      <dgm:t>
        <a:bodyPr/>
        <a:lstStyle/>
        <a:p>
          <a:endParaRPr lang="ru-RU"/>
        </a:p>
      </dgm:t>
    </dgm:pt>
    <dgm:pt modelId="{BBC71E05-1F3C-466E-A20B-58B3743750DD}" type="pres">
      <dgm:prSet presAssocID="{B9D60283-9E98-4D86-B1C1-742A5ECF33EE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6D59B59-0299-4007-BBD9-88F2790C272B}" type="pres">
      <dgm:prSet presAssocID="{3007096E-E1F1-46ED-B214-CB61A240A6E1}" presName="vertOne" presStyleCnt="0"/>
      <dgm:spPr/>
    </dgm:pt>
    <dgm:pt modelId="{C764E6C2-E515-4484-8C4F-6BBC850DECA2}" type="pres">
      <dgm:prSet presAssocID="{3007096E-E1F1-46ED-B214-CB61A240A6E1}" presName="txOne" presStyleLbl="node0" presStyleIdx="0" presStyleCnt="1" custLinFactNeighborX="2833" custLinFactNeighborY="-57744">
        <dgm:presLayoutVars>
          <dgm:chPref val="3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0361AA64-01EE-45CE-BBD1-72E73F5D1ECF}" type="pres">
      <dgm:prSet presAssocID="{3007096E-E1F1-46ED-B214-CB61A240A6E1}" presName="parTransOne" presStyleCnt="0"/>
      <dgm:spPr/>
    </dgm:pt>
    <dgm:pt modelId="{02FF709D-53E0-4F1A-8894-E5127BD5F0F3}" type="pres">
      <dgm:prSet presAssocID="{3007096E-E1F1-46ED-B214-CB61A240A6E1}" presName="horzOne" presStyleCnt="0"/>
      <dgm:spPr/>
    </dgm:pt>
    <dgm:pt modelId="{7E36CBAC-8E5C-480E-B264-91BB423F05FE}" type="pres">
      <dgm:prSet presAssocID="{E7CE05D7-0C35-4A0B-9827-8D26D21A0DE1}" presName="vertTwo" presStyleCnt="0"/>
      <dgm:spPr/>
    </dgm:pt>
    <dgm:pt modelId="{A784379C-F651-4CCC-A48A-06F051DFB1FB}" type="pres">
      <dgm:prSet presAssocID="{E7CE05D7-0C35-4A0B-9827-8D26D21A0DE1}" presName="txTwo" presStyleLbl="node2" presStyleIdx="0" presStyleCnt="2" custLinFactNeighborX="271" custLinFactNeighborY="2423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1DE08C2-F17F-4FC4-8FC3-2109F039D2D9}" type="pres">
      <dgm:prSet presAssocID="{E7CE05D7-0C35-4A0B-9827-8D26D21A0DE1}" presName="parTransTwo" presStyleCnt="0"/>
      <dgm:spPr/>
    </dgm:pt>
    <dgm:pt modelId="{58DC0126-DE0B-4513-A023-FDB22E88B85E}" type="pres">
      <dgm:prSet presAssocID="{E7CE05D7-0C35-4A0B-9827-8D26D21A0DE1}" presName="horzTwo" presStyleCnt="0"/>
      <dgm:spPr/>
    </dgm:pt>
    <dgm:pt modelId="{B9DCA17C-DAD8-4DA2-9C3A-8A6DAED57219}" type="pres">
      <dgm:prSet presAssocID="{FBCA08BC-1928-4027-B081-0F1F91DEB325}" presName="vertThree" presStyleCnt="0"/>
      <dgm:spPr/>
    </dgm:pt>
    <dgm:pt modelId="{3CD52CCA-B69A-4863-A5C8-FF7192770F83}" type="pres">
      <dgm:prSet presAssocID="{FBCA08BC-1928-4027-B081-0F1F91DEB325}" presName="txThre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5971E58-5B1B-43F6-8783-7E357DE9A664}" type="pres">
      <dgm:prSet presAssocID="{FBCA08BC-1928-4027-B081-0F1F91DEB325}" presName="horzThree" presStyleCnt="0"/>
      <dgm:spPr/>
    </dgm:pt>
    <dgm:pt modelId="{D794D48D-D872-4961-ACB4-E73BD38ECAB4}" type="pres">
      <dgm:prSet presAssocID="{C38ED95C-71DF-4DE4-BBDF-3D2E2B84A4A5}" presName="sibSpaceThree" presStyleCnt="0"/>
      <dgm:spPr/>
    </dgm:pt>
    <dgm:pt modelId="{B65D8053-7BBF-4907-9A22-98B26D9CC7CC}" type="pres">
      <dgm:prSet presAssocID="{81003799-320E-453A-AB96-2C0FFC1967E6}" presName="vertThree" presStyleCnt="0"/>
      <dgm:spPr/>
    </dgm:pt>
    <dgm:pt modelId="{71DB45E1-D0DA-4111-96B6-45D8CC40407D}" type="pres">
      <dgm:prSet presAssocID="{81003799-320E-453A-AB96-2C0FFC1967E6}" presName="txThree" presStyleLbl="node3" presStyleIdx="1" presStyleCnt="4" custScaleX="10804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21701CB-6211-437D-B7D5-DA61BF904E68}" type="pres">
      <dgm:prSet presAssocID="{81003799-320E-453A-AB96-2C0FFC1967E6}" presName="horzThree" presStyleCnt="0"/>
      <dgm:spPr/>
    </dgm:pt>
    <dgm:pt modelId="{843770C5-E3AC-4771-9DA4-ABE9A44BC66D}" type="pres">
      <dgm:prSet presAssocID="{B602FA0E-392C-442A-84B4-B551B1BEBFE0}" presName="sibSpaceTwo" presStyleCnt="0"/>
      <dgm:spPr/>
    </dgm:pt>
    <dgm:pt modelId="{6C30F8B3-FB46-49CC-8275-B0674BA1AC4F}" type="pres">
      <dgm:prSet presAssocID="{C4B43424-7486-4814-B28E-300675AACE23}" presName="vertTwo" presStyleCnt="0"/>
      <dgm:spPr/>
    </dgm:pt>
    <dgm:pt modelId="{0A9AB03D-C490-4D4A-9F67-1C1B6BB028D3}" type="pres">
      <dgm:prSet presAssocID="{C4B43424-7486-4814-B28E-300675AACE23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BCDAA8F-147B-407F-9D69-F7F5F5191C04}" type="pres">
      <dgm:prSet presAssocID="{C4B43424-7486-4814-B28E-300675AACE23}" presName="parTransTwo" presStyleCnt="0"/>
      <dgm:spPr/>
    </dgm:pt>
    <dgm:pt modelId="{1B083C83-31C8-4CBE-9B20-EC6A090882D4}" type="pres">
      <dgm:prSet presAssocID="{C4B43424-7486-4814-B28E-300675AACE23}" presName="horzTwo" presStyleCnt="0"/>
      <dgm:spPr/>
    </dgm:pt>
    <dgm:pt modelId="{9CCC1DC4-61BE-4000-87A9-3C1AA190C747}" type="pres">
      <dgm:prSet presAssocID="{D2A0890A-6BA8-43F7-85A1-1493C1D9A0C9}" presName="vertThree" presStyleCnt="0"/>
      <dgm:spPr/>
    </dgm:pt>
    <dgm:pt modelId="{97D80288-2EF9-4D4B-B47C-BEDE0A1F7642}" type="pres">
      <dgm:prSet presAssocID="{D2A0890A-6BA8-43F7-85A1-1493C1D9A0C9}" presName="txThre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742547D-65FE-4561-B71D-868CDF4FB1BA}" type="pres">
      <dgm:prSet presAssocID="{D2A0890A-6BA8-43F7-85A1-1493C1D9A0C9}" presName="horzThree" presStyleCnt="0"/>
      <dgm:spPr/>
    </dgm:pt>
    <dgm:pt modelId="{101D487C-922F-4ACE-96F0-DF5070C8742A}" type="pres">
      <dgm:prSet presAssocID="{9AA34B52-7334-4F0B-B5A5-0AFD9F5AB338}" presName="sibSpaceThree" presStyleCnt="0"/>
      <dgm:spPr/>
    </dgm:pt>
    <dgm:pt modelId="{058F625B-50FD-4E37-8745-47C4ED39FB50}" type="pres">
      <dgm:prSet presAssocID="{7E8EDD40-F7D9-4075-8050-6336AE625204}" presName="vertThree" presStyleCnt="0"/>
      <dgm:spPr/>
    </dgm:pt>
    <dgm:pt modelId="{9CC235F3-713D-41F6-AED7-83E12F35A5C1}" type="pres">
      <dgm:prSet presAssocID="{7E8EDD40-F7D9-4075-8050-6336AE625204}" presName="txThre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57559D4-C922-4026-9207-3D92D38E1B66}" type="pres">
      <dgm:prSet presAssocID="{7E8EDD40-F7D9-4075-8050-6336AE625204}" presName="horzThree" presStyleCnt="0"/>
      <dgm:spPr/>
    </dgm:pt>
  </dgm:ptLst>
  <dgm:cxnLst>
    <dgm:cxn modelId="{89776F16-3B98-44FD-B237-212C16F6499A}" type="presOf" srcId="{E7CE05D7-0C35-4A0B-9827-8D26D21A0DE1}" destId="{A784379C-F651-4CCC-A48A-06F051DFB1FB}" srcOrd="0" destOrd="0" presId="urn:microsoft.com/office/officeart/2005/8/layout/hierarchy4"/>
    <dgm:cxn modelId="{DDEAD1A0-B408-452D-9C3B-0984D5984E77}" type="presOf" srcId="{3007096E-E1F1-46ED-B214-CB61A240A6E1}" destId="{C764E6C2-E515-4484-8C4F-6BBC850DECA2}" srcOrd="0" destOrd="0" presId="urn:microsoft.com/office/officeart/2005/8/layout/hierarchy4"/>
    <dgm:cxn modelId="{DD8833A1-CCF0-4DD2-B1FE-EB01411A7F80}" srcId="{C4B43424-7486-4814-B28E-300675AACE23}" destId="{D2A0890A-6BA8-43F7-85A1-1493C1D9A0C9}" srcOrd="0" destOrd="0" parTransId="{D387C4C1-647D-426F-B57F-E97D49075531}" sibTransId="{9AA34B52-7334-4F0B-B5A5-0AFD9F5AB338}"/>
    <dgm:cxn modelId="{DB7C950B-65C3-4147-89D0-74606EFC3882}" srcId="{3007096E-E1F1-46ED-B214-CB61A240A6E1}" destId="{C4B43424-7486-4814-B28E-300675AACE23}" srcOrd="1" destOrd="0" parTransId="{89E3CA38-C9B9-48AF-87AC-31FA2BFEE1DB}" sibTransId="{8F0CA840-AD84-4CE3-BDC8-BD316D57CB85}"/>
    <dgm:cxn modelId="{04F1A8B9-BC22-4344-81F5-661355087819}" type="presOf" srcId="{C4B43424-7486-4814-B28E-300675AACE23}" destId="{0A9AB03D-C490-4D4A-9F67-1C1B6BB028D3}" srcOrd="0" destOrd="0" presId="urn:microsoft.com/office/officeart/2005/8/layout/hierarchy4"/>
    <dgm:cxn modelId="{D62C2226-A70B-4935-8009-A70BAFF1E24D}" srcId="{E7CE05D7-0C35-4A0B-9827-8D26D21A0DE1}" destId="{FBCA08BC-1928-4027-B081-0F1F91DEB325}" srcOrd="0" destOrd="0" parTransId="{275E4D5A-2498-488E-99B5-77A286275806}" sibTransId="{C38ED95C-71DF-4DE4-BBDF-3D2E2B84A4A5}"/>
    <dgm:cxn modelId="{4A6F7675-B17B-4850-80FE-328498BC15E3}" type="presOf" srcId="{81003799-320E-453A-AB96-2C0FFC1967E6}" destId="{71DB45E1-D0DA-4111-96B6-45D8CC40407D}" srcOrd="0" destOrd="0" presId="urn:microsoft.com/office/officeart/2005/8/layout/hierarchy4"/>
    <dgm:cxn modelId="{3B734255-CF5F-4843-AF7D-70E3C7B8ABAE}" srcId="{B9D60283-9E98-4D86-B1C1-742A5ECF33EE}" destId="{3007096E-E1F1-46ED-B214-CB61A240A6E1}" srcOrd="0" destOrd="0" parTransId="{C5D74D34-18E0-4D48-B025-6018B3C3B167}" sibTransId="{7E22FD2E-D6C0-4839-B41A-993F03AFC322}"/>
    <dgm:cxn modelId="{75736C6C-BC13-41F8-8C34-8ABE7E2B59C0}" type="presOf" srcId="{B9D60283-9E98-4D86-B1C1-742A5ECF33EE}" destId="{BBC71E05-1F3C-466E-A20B-58B3743750DD}" srcOrd="0" destOrd="0" presId="urn:microsoft.com/office/officeart/2005/8/layout/hierarchy4"/>
    <dgm:cxn modelId="{48FA5717-BDB5-46E5-8599-372266CCA5C0}" srcId="{3007096E-E1F1-46ED-B214-CB61A240A6E1}" destId="{E7CE05D7-0C35-4A0B-9827-8D26D21A0DE1}" srcOrd="0" destOrd="0" parTransId="{3FA0B80D-E77B-422B-92A1-776844320957}" sibTransId="{B602FA0E-392C-442A-84B4-B551B1BEBFE0}"/>
    <dgm:cxn modelId="{3B2D3858-1277-4297-8EBA-6281774EE1DD}" type="presOf" srcId="{D2A0890A-6BA8-43F7-85A1-1493C1D9A0C9}" destId="{97D80288-2EF9-4D4B-B47C-BEDE0A1F7642}" srcOrd="0" destOrd="0" presId="urn:microsoft.com/office/officeart/2005/8/layout/hierarchy4"/>
    <dgm:cxn modelId="{326E8CA3-3577-4F0B-A9EE-720DD3E1B6E1}" srcId="{C4B43424-7486-4814-B28E-300675AACE23}" destId="{7E8EDD40-F7D9-4075-8050-6336AE625204}" srcOrd="1" destOrd="0" parTransId="{4305EA12-A3B3-47BC-A25E-4818C1C6D122}" sibTransId="{9E135AA5-B55F-45C5-9585-CB976AAA8B9F}"/>
    <dgm:cxn modelId="{2FF5B3B7-7B16-4AB7-A9E5-9037F7045613}" type="presOf" srcId="{FBCA08BC-1928-4027-B081-0F1F91DEB325}" destId="{3CD52CCA-B69A-4863-A5C8-FF7192770F83}" srcOrd="0" destOrd="0" presId="urn:microsoft.com/office/officeart/2005/8/layout/hierarchy4"/>
    <dgm:cxn modelId="{56546792-CE56-47C4-9DA8-5C40A95574A2}" type="presOf" srcId="{7E8EDD40-F7D9-4075-8050-6336AE625204}" destId="{9CC235F3-713D-41F6-AED7-83E12F35A5C1}" srcOrd="0" destOrd="0" presId="urn:microsoft.com/office/officeart/2005/8/layout/hierarchy4"/>
    <dgm:cxn modelId="{A1A73634-44A9-4DC0-A4A5-239F8DF6AD34}" srcId="{E7CE05D7-0C35-4A0B-9827-8D26D21A0DE1}" destId="{81003799-320E-453A-AB96-2C0FFC1967E6}" srcOrd="1" destOrd="0" parTransId="{C4F3A481-410D-43B3-931D-43401797EFEC}" sibTransId="{93CEE337-415B-4716-A5E5-AA118FE88521}"/>
    <dgm:cxn modelId="{BAFD4E7D-1659-4993-B18A-A6F5A362A309}" type="presParOf" srcId="{BBC71E05-1F3C-466E-A20B-58B3743750DD}" destId="{86D59B59-0299-4007-BBD9-88F2790C272B}" srcOrd="0" destOrd="0" presId="urn:microsoft.com/office/officeart/2005/8/layout/hierarchy4"/>
    <dgm:cxn modelId="{FC80A9E3-6299-4549-A4FF-FC5A33952CC2}" type="presParOf" srcId="{86D59B59-0299-4007-BBD9-88F2790C272B}" destId="{C764E6C2-E515-4484-8C4F-6BBC850DECA2}" srcOrd="0" destOrd="0" presId="urn:microsoft.com/office/officeart/2005/8/layout/hierarchy4"/>
    <dgm:cxn modelId="{AB50EEBC-6D5B-44DD-BF3D-C3C94AE4B229}" type="presParOf" srcId="{86D59B59-0299-4007-BBD9-88F2790C272B}" destId="{0361AA64-01EE-45CE-BBD1-72E73F5D1ECF}" srcOrd="1" destOrd="0" presId="urn:microsoft.com/office/officeart/2005/8/layout/hierarchy4"/>
    <dgm:cxn modelId="{72BD2D9B-FFF2-4582-A78D-D5E57868DBEC}" type="presParOf" srcId="{86D59B59-0299-4007-BBD9-88F2790C272B}" destId="{02FF709D-53E0-4F1A-8894-E5127BD5F0F3}" srcOrd="2" destOrd="0" presId="urn:microsoft.com/office/officeart/2005/8/layout/hierarchy4"/>
    <dgm:cxn modelId="{DCE8C30D-615F-4262-932F-376FE41BC465}" type="presParOf" srcId="{02FF709D-53E0-4F1A-8894-E5127BD5F0F3}" destId="{7E36CBAC-8E5C-480E-B264-91BB423F05FE}" srcOrd="0" destOrd="0" presId="urn:microsoft.com/office/officeart/2005/8/layout/hierarchy4"/>
    <dgm:cxn modelId="{2C72559D-B40C-40EA-8D7F-90FC95DA7B37}" type="presParOf" srcId="{7E36CBAC-8E5C-480E-B264-91BB423F05FE}" destId="{A784379C-F651-4CCC-A48A-06F051DFB1FB}" srcOrd="0" destOrd="0" presId="urn:microsoft.com/office/officeart/2005/8/layout/hierarchy4"/>
    <dgm:cxn modelId="{7FFC57F8-A5B1-42BB-B73F-F66467C96B0C}" type="presParOf" srcId="{7E36CBAC-8E5C-480E-B264-91BB423F05FE}" destId="{01DE08C2-F17F-4FC4-8FC3-2109F039D2D9}" srcOrd="1" destOrd="0" presId="urn:microsoft.com/office/officeart/2005/8/layout/hierarchy4"/>
    <dgm:cxn modelId="{DCEB5836-93E4-4D83-A263-759F327E7756}" type="presParOf" srcId="{7E36CBAC-8E5C-480E-B264-91BB423F05FE}" destId="{58DC0126-DE0B-4513-A023-FDB22E88B85E}" srcOrd="2" destOrd="0" presId="urn:microsoft.com/office/officeart/2005/8/layout/hierarchy4"/>
    <dgm:cxn modelId="{C4B2A4E1-821F-46E8-9A4A-B110855B49DC}" type="presParOf" srcId="{58DC0126-DE0B-4513-A023-FDB22E88B85E}" destId="{B9DCA17C-DAD8-4DA2-9C3A-8A6DAED57219}" srcOrd="0" destOrd="0" presId="urn:microsoft.com/office/officeart/2005/8/layout/hierarchy4"/>
    <dgm:cxn modelId="{8A30FCCB-DD24-4479-B5B2-DEA0FB08850C}" type="presParOf" srcId="{B9DCA17C-DAD8-4DA2-9C3A-8A6DAED57219}" destId="{3CD52CCA-B69A-4863-A5C8-FF7192770F83}" srcOrd="0" destOrd="0" presId="urn:microsoft.com/office/officeart/2005/8/layout/hierarchy4"/>
    <dgm:cxn modelId="{B20193BC-1349-4A6C-BD9D-A0A99A04CFCD}" type="presParOf" srcId="{B9DCA17C-DAD8-4DA2-9C3A-8A6DAED57219}" destId="{45971E58-5B1B-43F6-8783-7E357DE9A664}" srcOrd="1" destOrd="0" presId="urn:microsoft.com/office/officeart/2005/8/layout/hierarchy4"/>
    <dgm:cxn modelId="{65A8CF2A-CCA2-454F-B1CE-BE295E3B1E77}" type="presParOf" srcId="{58DC0126-DE0B-4513-A023-FDB22E88B85E}" destId="{D794D48D-D872-4961-ACB4-E73BD38ECAB4}" srcOrd="1" destOrd="0" presId="urn:microsoft.com/office/officeart/2005/8/layout/hierarchy4"/>
    <dgm:cxn modelId="{7E65E3D9-DD3F-4FFC-AC03-2C25753C2B90}" type="presParOf" srcId="{58DC0126-DE0B-4513-A023-FDB22E88B85E}" destId="{B65D8053-7BBF-4907-9A22-98B26D9CC7CC}" srcOrd="2" destOrd="0" presId="urn:microsoft.com/office/officeart/2005/8/layout/hierarchy4"/>
    <dgm:cxn modelId="{CEDBD414-708D-483F-B151-B916F4465650}" type="presParOf" srcId="{B65D8053-7BBF-4907-9A22-98B26D9CC7CC}" destId="{71DB45E1-D0DA-4111-96B6-45D8CC40407D}" srcOrd="0" destOrd="0" presId="urn:microsoft.com/office/officeart/2005/8/layout/hierarchy4"/>
    <dgm:cxn modelId="{A4B00EA2-955D-4115-B7E2-64936FCC4938}" type="presParOf" srcId="{B65D8053-7BBF-4907-9A22-98B26D9CC7CC}" destId="{021701CB-6211-437D-B7D5-DA61BF904E68}" srcOrd="1" destOrd="0" presId="urn:microsoft.com/office/officeart/2005/8/layout/hierarchy4"/>
    <dgm:cxn modelId="{30C20B25-CD69-4AA3-8C99-6FBA22C75E7D}" type="presParOf" srcId="{02FF709D-53E0-4F1A-8894-E5127BD5F0F3}" destId="{843770C5-E3AC-4771-9DA4-ABE9A44BC66D}" srcOrd="1" destOrd="0" presId="urn:microsoft.com/office/officeart/2005/8/layout/hierarchy4"/>
    <dgm:cxn modelId="{D07FD834-DE93-4D5F-AD9B-F44BEB1B988A}" type="presParOf" srcId="{02FF709D-53E0-4F1A-8894-E5127BD5F0F3}" destId="{6C30F8B3-FB46-49CC-8275-B0674BA1AC4F}" srcOrd="2" destOrd="0" presId="urn:microsoft.com/office/officeart/2005/8/layout/hierarchy4"/>
    <dgm:cxn modelId="{6FBAE9C7-1548-4D4E-BCE9-4ADD26508DB5}" type="presParOf" srcId="{6C30F8B3-FB46-49CC-8275-B0674BA1AC4F}" destId="{0A9AB03D-C490-4D4A-9F67-1C1B6BB028D3}" srcOrd="0" destOrd="0" presId="urn:microsoft.com/office/officeart/2005/8/layout/hierarchy4"/>
    <dgm:cxn modelId="{B9A0913B-223B-431D-8956-D0EA9F4E0066}" type="presParOf" srcId="{6C30F8B3-FB46-49CC-8275-B0674BA1AC4F}" destId="{2BCDAA8F-147B-407F-9D69-F7F5F5191C04}" srcOrd="1" destOrd="0" presId="urn:microsoft.com/office/officeart/2005/8/layout/hierarchy4"/>
    <dgm:cxn modelId="{41B86AA9-DC67-4761-BB11-FF7DBD636688}" type="presParOf" srcId="{6C30F8B3-FB46-49CC-8275-B0674BA1AC4F}" destId="{1B083C83-31C8-4CBE-9B20-EC6A090882D4}" srcOrd="2" destOrd="0" presId="urn:microsoft.com/office/officeart/2005/8/layout/hierarchy4"/>
    <dgm:cxn modelId="{468FD4D7-2722-440E-B898-EC53BC840C7A}" type="presParOf" srcId="{1B083C83-31C8-4CBE-9B20-EC6A090882D4}" destId="{9CCC1DC4-61BE-4000-87A9-3C1AA190C747}" srcOrd="0" destOrd="0" presId="urn:microsoft.com/office/officeart/2005/8/layout/hierarchy4"/>
    <dgm:cxn modelId="{900F8580-45B3-423A-B324-C50372A8D980}" type="presParOf" srcId="{9CCC1DC4-61BE-4000-87A9-3C1AA190C747}" destId="{97D80288-2EF9-4D4B-B47C-BEDE0A1F7642}" srcOrd="0" destOrd="0" presId="urn:microsoft.com/office/officeart/2005/8/layout/hierarchy4"/>
    <dgm:cxn modelId="{50B495CA-7FD4-4899-BA21-AF9734C337F2}" type="presParOf" srcId="{9CCC1DC4-61BE-4000-87A9-3C1AA190C747}" destId="{B742547D-65FE-4561-B71D-868CDF4FB1BA}" srcOrd="1" destOrd="0" presId="urn:microsoft.com/office/officeart/2005/8/layout/hierarchy4"/>
    <dgm:cxn modelId="{98D3A17C-A8F8-494C-BA17-7FA4548A8D3D}" type="presParOf" srcId="{1B083C83-31C8-4CBE-9B20-EC6A090882D4}" destId="{101D487C-922F-4ACE-96F0-DF5070C8742A}" srcOrd="1" destOrd="0" presId="urn:microsoft.com/office/officeart/2005/8/layout/hierarchy4"/>
    <dgm:cxn modelId="{D0050165-B09F-45B8-868B-34B59526F080}" type="presParOf" srcId="{1B083C83-31C8-4CBE-9B20-EC6A090882D4}" destId="{058F625B-50FD-4E37-8745-47C4ED39FB50}" srcOrd="2" destOrd="0" presId="urn:microsoft.com/office/officeart/2005/8/layout/hierarchy4"/>
    <dgm:cxn modelId="{0B122F43-0FB4-4F5D-A4D5-BB619966925D}" type="presParOf" srcId="{058F625B-50FD-4E37-8745-47C4ED39FB50}" destId="{9CC235F3-713D-41F6-AED7-83E12F35A5C1}" srcOrd="0" destOrd="0" presId="urn:microsoft.com/office/officeart/2005/8/layout/hierarchy4"/>
    <dgm:cxn modelId="{3F1E7FC7-6004-4D1A-B6F0-DE44085F9CA1}" type="presParOf" srcId="{058F625B-50FD-4E37-8745-47C4ED39FB50}" destId="{257559D4-C922-4026-9207-3D92D38E1B66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A0C9892-110B-484A-BC23-5AD9F47A8B89}" type="doc">
      <dgm:prSet loTypeId="urn:microsoft.com/office/officeart/2005/8/layout/hierarchy4" loCatId="list" qsTypeId="urn:microsoft.com/office/officeart/2005/8/quickstyle/3d2" qsCatId="3D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83BE601B-92E6-4B97-89CF-14399035C444}">
      <dgm:prSet phldrT="[Текст]" custT="1"/>
      <dgm:spPr/>
      <dgm:t>
        <a:bodyPr/>
        <a:lstStyle/>
        <a:p>
          <a:r>
            <a:rPr lang="ru-RU" sz="3200" b="1" dirty="0" smtClean="0">
              <a:latin typeface="Arial" pitchFamily="34" charset="0"/>
              <a:cs typeface="Arial" pitchFamily="34" charset="0"/>
            </a:rPr>
            <a:t>ПО СПОСОБУ ПИТАНИЯ</a:t>
          </a:r>
          <a:endParaRPr lang="ru-RU" sz="3200" b="1" dirty="0">
            <a:latin typeface="Arial" pitchFamily="34" charset="0"/>
            <a:cs typeface="Arial" pitchFamily="34" charset="0"/>
          </a:endParaRPr>
        </a:p>
      </dgm:t>
    </dgm:pt>
    <dgm:pt modelId="{219A3FC2-9366-4BA1-8025-227DEB499C3B}" type="parTrans" cxnId="{CEE3BE9F-6ADF-42A8-A4C8-9D4C39BF15F9}">
      <dgm:prSet/>
      <dgm:spPr/>
      <dgm:t>
        <a:bodyPr/>
        <a:lstStyle/>
        <a:p>
          <a:endParaRPr lang="ru-RU"/>
        </a:p>
      </dgm:t>
    </dgm:pt>
    <dgm:pt modelId="{D2351775-67C8-4449-B6E7-B1721E14A6E7}" type="sibTrans" cxnId="{CEE3BE9F-6ADF-42A8-A4C8-9D4C39BF15F9}">
      <dgm:prSet/>
      <dgm:spPr/>
      <dgm:t>
        <a:bodyPr/>
        <a:lstStyle/>
        <a:p>
          <a:endParaRPr lang="ru-RU"/>
        </a:p>
      </dgm:t>
    </dgm:pt>
    <dgm:pt modelId="{3288C69D-4379-4B04-860F-A36DD2372030}">
      <dgm:prSet phldrT="[Текст]" custT="1"/>
      <dgm:spPr/>
      <dgm:t>
        <a:bodyPr/>
        <a:lstStyle/>
        <a:p>
          <a:r>
            <a:rPr lang="ru-RU" sz="1600" b="1" dirty="0" smtClean="0">
              <a:latin typeface="Arial" pitchFamily="34" charset="0"/>
              <a:cs typeface="Arial" pitchFamily="34" charset="0"/>
            </a:rPr>
            <a:t>АВТОТРОФЫ</a:t>
          </a:r>
          <a:endParaRPr lang="ru-RU" sz="1600" b="1" dirty="0">
            <a:latin typeface="Arial" pitchFamily="34" charset="0"/>
            <a:cs typeface="Arial" pitchFamily="34" charset="0"/>
          </a:endParaRPr>
        </a:p>
      </dgm:t>
    </dgm:pt>
    <dgm:pt modelId="{A43E4C05-1C66-4E9F-AACB-5039AF1F4967}" type="parTrans" cxnId="{0DB70F98-3702-4E2D-B209-5B251ADB2616}">
      <dgm:prSet/>
      <dgm:spPr/>
      <dgm:t>
        <a:bodyPr/>
        <a:lstStyle/>
        <a:p>
          <a:endParaRPr lang="ru-RU"/>
        </a:p>
      </dgm:t>
    </dgm:pt>
    <dgm:pt modelId="{C3E33C98-EE2C-4029-8B5F-C3615B8E2680}" type="sibTrans" cxnId="{0DB70F98-3702-4E2D-B209-5B251ADB2616}">
      <dgm:prSet/>
      <dgm:spPr/>
      <dgm:t>
        <a:bodyPr/>
        <a:lstStyle/>
        <a:p>
          <a:endParaRPr lang="ru-RU"/>
        </a:p>
      </dgm:t>
    </dgm:pt>
    <dgm:pt modelId="{8F9890F5-A684-4955-840F-970A19CAEDD2}">
      <dgm:prSet phldrT="[Текст]" custT="1"/>
      <dgm:spPr/>
      <dgm:t>
        <a:bodyPr/>
        <a:lstStyle/>
        <a:p>
          <a:r>
            <a:rPr lang="ru-RU" sz="1600" b="1" dirty="0" smtClean="0">
              <a:latin typeface="Arial" pitchFamily="34" charset="0"/>
              <a:cs typeface="Arial" pitchFamily="34" charset="0"/>
            </a:rPr>
            <a:t>ФОТОТРОФЫ</a:t>
          </a:r>
          <a:endParaRPr lang="ru-RU" sz="1600" b="1" dirty="0">
            <a:latin typeface="Arial" pitchFamily="34" charset="0"/>
            <a:cs typeface="Arial" pitchFamily="34" charset="0"/>
          </a:endParaRPr>
        </a:p>
      </dgm:t>
    </dgm:pt>
    <dgm:pt modelId="{ADC75757-7CA7-46A8-8016-989B7A181BB2}" type="parTrans" cxnId="{5B6EE7A5-F9A1-4EE7-B88E-E7EDC7AE2F95}">
      <dgm:prSet/>
      <dgm:spPr/>
      <dgm:t>
        <a:bodyPr/>
        <a:lstStyle/>
        <a:p>
          <a:endParaRPr lang="ru-RU"/>
        </a:p>
      </dgm:t>
    </dgm:pt>
    <dgm:pt modelId="{07C649FF-5DA4-4EC7-B67A-8011B18D8F93}" type="sibTrans" cxnId="{5B6EE7A5-F9A1-4EE7-B88E-E7EDC7AE2F95}">
      <dgm:prSet/>
      <dgm:spPr/>
      <dgm:t>
        <a:bodyPr/>
        <a:lstStyle/>
        <a:p>
          <a:endParaRPr lang="ru-RU"/>
        </a:p>
      </dgm:t>
    </dgm:pt>
    <dgm:pt modelId="{4DF6D162-808E-4743-BB29-ACE7CA661DC3}">
      <dgm:prSet phldrT="[Текст]" custT="1"/>
      <dgm:spPr/>
      <dgm:t>
        <a:bodyPr/>
        <a:lstStyle/>
        <a:p>
          <a:r>
            <a:rPr lang="ru-RU" sz="1600" b="1" dirty="0" smtClean="0">
              <a:latin typeface="Arial" pitchFamily="34" charset="0"/>
              <a:cs typeface="Arial" pitchFamily="34" charset="0"/>
            </a:rPr>
            <a:t>ХЕМОТРОФЫ</a:t>
          </a:r>
          <a:endParaRPr lang="ru-RU" sz="1600" b="1" dirty="0">
            <a:latin typeface="Arial" pitchFamily="34" charset="0"/>
            <a:cs typeface="Arial" pitchFamily="34" charset="0"/>
          </a:endParaRPr>
        </a:p>
      </dgm:t>
    </dgm:pt>
    <dgm:pt modelId="{AEA40DE9-E10B-4A56-B7C3-651EA9F37634}" type="parTrans" cxnId="{B82D7C74-281C-41A9-AD80-CA88B012078C}">
      <dgm:prSet/>
      <dgm:spPr/>
      <dgm:t>
        <a:bodyPr/>
        <a:lstStyle/>
        <a:p>
          <a:endParaRPr lang="ru-RU"/>
        </a:p>
      </dgm:t>
    </dgm:pt>
    <dgm:pt modelId="{1563062D-2CC8-4782-AF51-29AD781BA7E1}" type="sibTrans" cxnId="{B82D7C74-281C-41A9-AD80-CA88B012078C}">
      <dgm:prSet/>
      <dgm:spPr/>
      <dgm:t>
        <a:bodyPr/>
        <a:lstStyle/>
        <a:p>
          <a:endParaRPr lang="ru-RU"/>
        </a:p>
      </dgm:t>
    </dgm:pt>
    <dgm:pt modelId="{84679D96-4D67-454E-94B7-D89CC6E8DDFF}">
      <dgm:prSet phldrT="[Текст]" custT="1"/>
      <dgm:spPr/>
      <dgm:t>
        <a:bodyPr/>
        <a:lstStyle/>
        <a:p>
          <a:r>
            <a:rPr lang="ru-RU" sz="1600" b="1" dirty="0" smtClean="0">
              <a:latin typeface="Arial" pitchFamily="34" charset="0"/>
              <a:cs typeface="Arial" pitchFamily="34" charset="0"/>
            </a:rPr>
            <a:t>ГЕТОРОТРОФЫ</a:t>
          </a:r>
          <a:endParaRPr lang="ru-RU" sz="1600" b="1" dirty="0">
            <a:latin typeface="Arial" pitchFamily="34" charset="0"/>
            <a:cs typeface="Arial" pitchFamily="34" charset="0"/>
          </a:endParaRPr>
        </a:p>
      </dgm:t>
    </dgm:pt>
    <dgm:pt modelId="{629821AF-27BF-475B-B246-D5399295B998}" type="parTrans" cxnId="{39619CD3-9AEE-4931-8006-B7E5662AF0B3}">
      <dgm:prSet/>
      <dgm:spPr/>
      <dgm:t>
        <a:bodyPr/>
        <a:lstStyle/>
        <a:p>
          <a:endParaRPr lang="ru-RU"/>
        </a:p>
      </dgm:t>
    </dgm:pt>
    <dgm:pt modelId="{FE1660F3-B186-4323-895A-2F690435B747}" type="sibTrans" cxnId="{39619CD3-9AEE-4931-8006-B7E5662AF0B3}">
      <dgm:prSet/>
      <dgm:spPr/>
      <dgm:t>
        <a:bodyPr/>
        <a:lstStyle/>
        <a:p>
          <a:endParaRPr lang="ru-RU"/>
        </a:p>
      </dgm:t>
    </dgm:pt>
    <dgm:pt modelId="{E0CD3DB2-7856-408B-B8F4-15C8EC5DC4B9}">
      <dgm:prSet phldrT="[Текст]" custT="1"/>
      <dgm:spPr/>
      <dgm:t>
        <a:bodyPr/>
        <a:lstStyle/>
        <a:p>
          <a:r>
            <a:rPr lang="ru-RU" sz="1600" b="1" dirty="0" smtClean="0">
              <a:latin typeface="Arial" pitchFamily="34" charset="0"/>
              <a:cs typeface="Arial" pitchFamily="34" charset="0"/>
            </a:rPr>
            <a:t>САПРОФИТЫ</a:t>
          </a:r>
          <a:endParaRPr lang="ru-RU" sz="1600" b="1" dirty="0">
            <a:latin typeface="Arial" pitchFamily="34" charset="0"/>
            <a:cs typeface="Arial" pitchFamily="34" charset="0"/>
          </a:endParaRPr>
        </a:p>
      </dgm:t>
    </dgm:pt>
    <dgm:pt modelId="{009D07AD-2F38-4E19-A552-15776AC34AEE}" type="parTrans" cxnId="{6245F686-70ED-4578-AD70-8928C0A4F80D}">
      <dgm:prSet/>
      <dgm:spPr/>
      <dgm:t>
        <a:bodyPr/>
        <a:lstStyle/>
        <a:p>
          <a:endParaRPr lang="ru-RU"/>
        </a:p>
      </dgm:t>
    </dgm:pt>
    <dgm:pt modelId="{4B870A5F-9D9B-47C2-85A6-CE653852B036}" type="sibTrans" cxnId="{6245F686-70ED-4578-AD70-8928C0A4F80D}">
      <dgm:prSet/>
      <dgm:spPr/>
      <dgm:t>
        <a:bodyPr/>
        <a:lstStyle/>
        <a:p>
          <a:endParaRPr lang="ru-RU"/>
        </a:p>
      </dgm:t>
    </dgm:pt>
    <dgm:pt modelId="{06A7555A-F2E4-40A4-9023-1F73EA0E2A69}">
      <dgm:prSet phldrT="[Текст]" custT="1"/>
      <dgm:spPr/>
      <dgm:t>
        <a:bodyPr/>
        <a:lstStyle/>
        <a:p>
          <a:r>
            <a:rPr lang="ru-RU" sz="1600" b="1" dirty="0" smtClean="0">
              <a:latin typeface="Arial" pitchFamily="34" charset="0"/>
              <a:cs typeface="Arial" pitchFamily="34" charset="0"/>
            </a:rPr>
            <a:t>ГОЛОЗОИ</a:t>
          </a:r>
          <a:endParaRPr lang="ru-RU" sz="1600" b="1" dirty="0">
            <a:latin typeface="Arial" pitchFamily="34" charset="0"/>
            <a:cs typeface="Arial" pitchFamily="34" charset="0"/>
          </a:endParaRPr>
        </a:p>
      </dgm:t>
    </dgm:pt>
    <dgm:pt modelId="{1961B15A-1CF7-4C65-94AF-D7AD05F003B0}" type="parTrans" cxnId="{9237EBFB-5944-4DAB-A30B-5073DDD7D4B1}">
      <dgm:prSet/>
      <dgm:spPr/>
      <dgm:t>
        <a:bodyPr/>
        <a:lstStyle/>
        <a:p>
          <a:endParaRPr lang="ru-RU"/>
        </a:p>
      </dgm:t>
    </dgm:pt>
    <dgm:pt modelId="{0F9AD69F-05BF-4886-94EC-0E57CB7A1B41}" type="sibTrans" cxnId="{9237EBFB-5944-4DAB-A30B-5073DDD7D4B1}">
      <dgm:prSet/>
      <dgm:spPr/>
      <dgm:t>
        <a:bodyPr/>
        <a:lstStyle/>
        <a:p>
          <a:endParaRPr lang="ru-RU"/>
        </a:p>
      </dgm:t>
    </dgm:pt>
    <dgm:pt modelId="{F0A21530-F15F-4643-8F6E-5646A859B833}">
      <dgm:prSet phldrT="[Текст]" custT="1"/>
      <dgm:spPr/>
      <dgm:t>
        <a:bodyPr/>
        <a:lstStyle/>
        <a:p>
          <a:r>
            <a:rPr lang="ru-RU" sz="1600" b="1" dirty="0" smtClean="0">
              <a:latin typeface="Arial" pitchFamily="34" charset="0"/>
              <a:cs typeface="Arial" pitchFamily="34" charset="0"/>
            </a:rPr>
            <a:t>ПАРАЗИТЫ</a:t>
          </a:r>
          <a:endParaRPr lang="ru-RU" sz="1600" b="1" dirty="0">
            <a:latin typeface="Arial" pitchFamily="34" charset="0"/>
            <a:cs typeface="Arial" pitchFamily="34" charset="0"/>
          </a:endParaRPr>
        </a:p>
      </dgm:t>
    </dgm:pt>
    <dgm:pt modelId="{3F1F0A8B-577F-4E48-829B-D5BC3B790E90}" type="parTrans" cxnId="{7FC7788B-4E15-4C88-9E59-914214055FBE}">
      <dgm:prSet/>
      <dgm:spPr/>
      <dgm:t>
        <a:bodyPr/>
        <a:lstStyle/>
        <a:p>
          <a:endParaRPr lang="ru-RU"/>
        </a:p>
      </dgm:t>
    </dgm:pt>
    <dgm:pt modelId="{83A464A8-C33C-481D-B809-78659F42CF35}" type="sibTrans" cxnId="{7FC7788B-4E15-4C88-9E59-914214055FBE}">
      <dgm:prSet/>
      <dgm:spPr/>
      <dgm:t>
        <a:bodyPr/>
        <a:lstStyle/>
        <a:p>
          <a:endParaRPr lang="ru-RU"/>
        </a:p>
      </dgm:t>
    </dgm:pt>
    <dgm:pt modelId="{ACFA48F0-369E-4731-84F4-70C427B75A16}">
      <dgm:prSet phldrT="[Текст]" custT="1"/>
      <dgm:spPr/>
      <dgm:t>
        <a:bodyPr/>
        <a:lstStyle/>
        <a:p>
          <a:r>
            <a:rPr lang="ru-RU" sz="1600" b="1" dirty="0" smtClean="0">
              <a:latin typeface="Arial" pitchFamily="34" charset="0"/>
              <a:cs typeface="Arial" pitchFamily="34" charset="0"/>
            </a:rPr>
            <a:t>ВСЕЯДНЫЕ</a:t>
          </a:r>
          <a:endParaRPr lang="ru-RU" sz="1600" b="1" dirty="0">
            <a:latin typeface="Arial" pitchFamily="34" charset="0"/>
            <a:cs typeface="Arial" pitchFamily="34" charset="0"/>
          </a:endParaRPr>
        </a:p>
      </dgm:t>
    </dgm:pt>
    <dgm:pt modelId="{FCF7F869-E479-4E3E-9CB6-7478FC46EB5A}" type="parTrans" cxnId="{D752ECA6-8A81-4374-BAFB-8A5E67029EAA}">
      <dgm:prSet/>
      <dgm:spPr/>
      <dgm:t>
        <a:bodyPr/>
        <a:lstStyle/>
        <a:p>
          <a:endParaRPr lang="ru-RU"/>
        </a:p>
      </dgm:t>
    </dgm:pt>
    <dgm:pt modelId="{C43A92B7-C448-41BC-8EF7-8B0A0E9207C6}" type="sibTrans" cxnId="{D752ECA6-8A81-4374-BAFB-8A5E67029EAA}">
      <dgm:prSet/>
      <dgm:spPr/>
      <dgm:t>
        <a:bodyPr/>
        <a:lstStyle/>
        <a:p>
          <a:endParaRPr lang="ru-RU"/>
        </a:p>
      </dgm:t>
    </dgm:pt>
    <dgm:pt modelId="{B916C3C0-0E07-47DA-8A4C-4398BAF9193A}">
      <dgm:prSet phldrT="[Текст]" custT="1"/>
      <dgm:spPr/>
      <dgm:t>
        <a:bodyPr/>
        <a:lstStyle/>
        <a:p>
          <a:r>
            <a:rPr lang="ru-RU" sz="1600" b="1" dirty="0" smtClean="0">
              <a:latin typeface="Arial" pitchFamily="34" charset="0"/>
              <a:cs typeface="Arial" pitchFamily="34" charset="0"/>
            </a:rPr>
            <a:t>ТРАВОЯДНЫЕ</a:t>
          </a:r>
          <a:endParaRPr lang="ru-RU" sz="1600" b="1" dirty="0">
            <a:latin typeface="Arial" pitchFamily="34" charset="0"/>
            <a:cs typeface="Arial" pitchFamily="34" charset="0"/>
          </a:endParaRPr>
        </a:p>
      </dgm:t>
    </dgm:pt>
    <dgm:pt modelId="{2B469C13-ADFA-4451-8CDF-FF889EEC4100}" type="parTrans" cxnId="{0585EF33-8E7A-4D48-9684-4A2527AEF9A4}">
      <dgm:prSet/>
      <dgm:spPr/>
      <dgm:t>
        <a:bodyPr/>
        <a:lstStyle/>
        <a:p>
          <a:endParaRPr lang="ru-RU"/>
        </a:p>
      </dgm:t>
    </dgm:pt>
    <dgm:pt modelId="{B3F885BE-F1D4-4F39-969D-3AB0F532E27F}" type="sibTrans" cxnId="{0585EF33-8E7A-4D48-9684-4A2527AEF9A4}">
      <dgm:prSet/>
      <dgm:spPr/>
      <dgm:t>
        <a:bodyPr/>
        <a:lstStyle/>
        <a:p>
          <a:endParaRPr lang="ru-RU"/>
        </a:p>
      </dgm:t>
    </dgm:pt>
    <dgm:pt modelId="{6C4F2A04-CE56-49AD-B644-95A902F2DE67}">
      <dgm:prSet phldrT="[Текст]" custT="1"/>
      <dgm:spPr/>
      <dgm:t>
        <a:bodyPr/>
        <a:lstStyle/>
        <a:p>
          <a:r>
            <a:rPr lang="ru-RU" sz="1600" b="1" dirty="0" smtClean="0">
              <a:latin typeface="Arial" pitchFamily="34" charset="0"/>
              <a:cs typeface="Arial" pitchFamily="34" charset="0"/>
            </a:rPr>
            <a:t>ПЛОТОЯДНЫЕ </a:t>
          </a:r>
          <a:endParaRPr lang="ru-RU" sz="1600" b="1" dirty="0">
            <a:latin typeface="Arial" pitchFamily="34" charset="0"/>
            <a:cs typeface="Arial" pitchFamily="34" charset="0"/>
          </a:endParaRPr>
        </a:p>
      </dgm:t>
    </dgm:pt>
    <dgm:pt modelId="{2D0F77F4-EB2C-4E76-9953-097385422372}" type="parTrans" cxnId="{FBBAE83F-E020-4100-90C3-0D69D05B9D80}">
      <dgm:prSet/>
      <dgm:spPr/>
      <dgm:t>
        <a:bodyPr/>
        <a:lstStyle/>
        <a:p>
          <a:endParaRPr lang="ru-RU"/>
        </a:p>
      </dgm:t>
    </dgm:pt>
    <dgm:pt modelId="{4E52AC7C-8EED-4864-B275-F4FF69506034}" type="sibTrans" cxnId="{FBBAE83F-E020-4100-90C3-0D69D05B9D80}">
      <dgm:prSet/>
      <dgm:spPr/>
      <dgm:t>
        <a:bodyPr/>
        <a:lstStyle/>
        <a:p>
          <a:endParaRPr lang="ru-RU"/>
        </a:p>
      </dgm:t>
    </dgm:pt>
    <dgm:pt modelId="{3122EFF4-E4EC-420C-A7B4-5335E768C665}" type="pres">
      <dgm:prSet presAssocID="{FA0C9892-110B-484A-BC23-5AD9F47A8B8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8E94A87-72E2-43D6-B3CD-31EC38114729}" type="pres">
      <dgm:prSet presAssocID="{83BE601B-92E6-4B97-89CF-14399035C444}" presName="vertOne" presStyleCnt="0"/>
      <dgm:spPr/>
    </dgm:pt>
    <dgm:pt modelId="{CB259161-1B17-41D2-A3B2-2E44001550EA}" type="pres">
      <dgm:prSet presAssocID="{83BE601B-92E6-4B97-89CF-14399035C444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F89AA2-738F-4169-B4CF-CCB316B701FF}" type="pres">
      <dgm:prSet presAssocID="{83BE601B-92E6-4B97-89CF-14399035C444}" presName="parTransOne" presStyleCnt="0"/>
      <dgm:spPr/>
    </dgm:pt>
    <dgm:pt modelId="{EF6609FC-669E-46E6-82C0-ACCC086DBF4F}" type="pres">
      <dgm:prSet presAssocID="{83BE601B-92E6-4B97-89CF-14399035C444}" presName="horzOne" presStyleCnt="0"/>
      <dgm:spPr/>
    </dgm:pt>
    <dgm:pt modelId="{273995B4-9248-4E1F-A61D-19C2E0E95DCB}" type="pres">
      <dgm:prSet presAssocID="{3288C69D-4379-4B04-860F-A36DD2372030}" presName="vertTwo" presStyleCnt="0"/>
      <dgm:spPr/>
    </dgm:pt>
    <dgm:pt modelId="{BAE85D8E-D623-4588-A6E8-56691756C313}" type="pres">
      <dgm:prSet presAssocID="{3288C69D-4379-4B04-860F-A36DD2372030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409AC3-81BF-4E39-95D6-25454753A5CD}" type="pres">
      <dgm:prSet presAssocID="{3288C69D-4379-4B04-860F-A36DD2372030}" presName="parTransTwo" presStyleCnt="0"/>
      <dgm:spPr/>
    </dgm:pt>
    <dgm:pt modelId="{DB3CC772-CAEC-4C44-A9D1-51EC85DA3CAB}" type="pres">
      <dgm:prSet presAssocID="{3288C69D-4379-4B04-860F-A36DD2372030}" presName="horzTwo" presStyleCnt="0"/>
      <dgm:spPr/>
    </dgm:pt>
    <dgm:pt modelId="{9B78809D-4B62-4929-B08D-27348C0F8780}" type="pres">
      <dgm:prSet presAssocID="{8F9890F5-A684-4955-840F-970A19CAEDD2}" presName="vertThree" presStyleCnt="0"/>
      <dgm:spPr/>
    </dgm:pt>
    <dgm:pt modelId="{F26C7B12-B3BD-4798-A4A3-A9AF8CF4F1C3}" type="pres">
      <dgm:prSet presAssocID="{8F9890F5-A684-4955-840F-970A19CAEDD2}" presName="txThre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6D9D29-4DAA-4AE3-A4CB-59B82D50A4BA}" type="pres">
      <dgm:prSet presAssocID="{8F9890F5-A684-4955-840F-970A19CAEDD2}" presName="horzThree" presStyleCnt="0"/>
      <dgm:spPr/>
    </dgm:pt>
    <dgm:pt modelId="{6B12634C-2E8D-4EDD-9B5C-ED2A81C83413}" type="pres">
      <dgm:prSet presAssocID="{07C649FF-5DA4-4EC7-B67A-8011B18D8F93}" presName="sibSpaceThree" presStyleCnt="0"/>
      <dgm:spPr/>
    </dgm:pt>
    <dgm:pt modelId="{92D4372E-EC77-41E7-AB1F-343DA15ACA97}" type="pres">
      <dgm:prSet presAssocID="{4DF6D162-808E-4743-BB29-ACE7CA661DC3}" presName="vertThree" presStyleCnt="0"/>
      <dgm:spPr/>
    </dgm:pt>
    <dgm:pt modelId="{A1DA290E-E27E-4B6D-85BF-16B5D94082EA}" type="pres">
      <dgm:prSet presAssocID="{4DF6D162-808E-4743-BB29-ACE7CA661DC3}" presName="txThre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8339DA5-C8E2-4377-BE09-771F88DBE88A}" type="pres">
      <dgm:prSet presAssocID="{4DF6D162-808E-4743-BB29-ACE7CA661DC3}" presName="horzThree" presStyleCnt="0"/>
      <dgm:spPr/>
    </dgm:pt>
    <dgm:pt modelId="{942B27B2-304B-4199-B37A-3EDE8776D2E7}" type="pres">
      <dgm:prSet presAssocID="{C3E33C98-EE2C-4029-8B5F-C3615B8E2680}" presName="sibSpaceTwo" presStyleCnt="0"/>
      <dgm:spPr/>
    </dgm:pt>
    <dgm:pt modelId="{A93C60B4-EA0B-423B-906A-8850D6364F17}" type="pres">
      <dgm:prSet presAssocID="{84679D96-4D67-454E-94B7-D89CC6E8DDFF}" presName="vertTwo" presStyleCnt="0"/>
      <dgm:spPr/>
    </dgm:pt>
    <dgm:pt modelId="{0CEFE1A2-F38C-44F8-9AB0-857831FCA743}" type="pres">
      <dgm:prSet presAssocID="{84679D96-4D67-454E-94B7-D89CC6E8DDFF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E578337-2E2A-4EFB-B246-EB036FEF7958}" type="pres">
      <dgm:prSet presAssocID="{84679D96-4D67-454E-94B7-D89CC6E8DDFF}" presName="parTransTwo" presStyleCnt="0"/>
      <dgm:spPr/>
    </dgm:pt>
    <dgm:pt modelId="{842831D5-87BE-4806-856D-AFE2EE90D64A}" type="pres">
      <dgm:prSet presAssocID="{84679D96-4D67-454E-94B7-D89CC6E8DDFF}" presName="horzTwo" presStyleCnt="0"/>
      <dgm:spPr/>
    </dgm:pt>
    <dgm:pt modelId="{8F87F5A2-8A23-42AE-B815-679C326DFAA1}" type="pres">
      <dgm:prSet presAssocID="{E0CD3DB2-7856-408B-B8F4-15C8EC5DC4B9}" presName="vertThree" presStyleCnt="0"/>
      <dgm:spPr/>
    </dgm:pt>
    <dgm:pt modelId="{96865688-8A78-4132-AF07-A82B4E56E0B0}" type="pres">
      <dgm:prSet presAssocID="{E0CD3DB2-7856-408B-B8F4-15C8EC5DC4B9}" presName="txThre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91969F-381E-410C-853A-1388E0631D10}" type="pres">
      <dgm:prSet presAssocID="{E0CD3DB2-7856-408B-B8F4-15C8EC5DC4B9}" presName="horzThree" presStyleCnt="0"/>
      <dgm:spPr/>
    </dgm:pt>
    <dgm:pt modelId="{019A3AF7-A0F8-4664-8A00-EAE03A963042}" type="pres">
      <dgm:prSet presAssocID="{4B870A5F-9D9B-47C2-85A6-CE653852B036}" presName="sibSpaceThree" presStyleCnt="0"/>
      <dgm:spPr/>
    </dgm:pt>
    <dgm:pt modelId="{2A8A3B47-A0A4-4E19-ADB4-906DB7EB88A8}" type="pres">
      <dgm:prSet presAssocID="{F0A21530-F15F-4643-8F6E-5646A859B833}" presName="vertThree" presStyleCnt="0"/>
      <dgm:spPr/>
    </dgm:pt>
    <dgm:pt modelId="{D2FFC348-FDED-45D1-9A44-6B152BB41925}" type="pres">
      <dgm:prSet presAssocID="{F0A21530-F15F-4643-8F6E-5646A859B833}" presName="txThre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4CD2C4-EAF8-4468-982F-72E47A6C8C0C}" type="pres">
      <dgm:prSet presAssocID="{F0A21530-F15F-4643-8F6E-5646A859B833}" presName="horzThree" presStyleCnt="0"/>
      <dgm:spPr/>
    </dgm:pt>
    <dgm:pt modelId="{D77CCD48-1042-4F43-BCF0-ECD24203438A}" type="pres">
      <dgm:prSet presAssocID="{83A464A8-C33C-481D-B809-78659F42CF35}" presName="sibSpaceThree" presStyleCnt="0"/>
      <dgm:spPr/>
    </dgm:pt>
    <dgm:pt modelId="{3F021EDF-4FE0-4CD0-B5E9-A992C9439002}" type="pres">
      <dgm:prSet presAssocID="{06A7555A-F2E4-40A4-9023-1F73EA0E2A69}" presName="vertThree" presStyleCnt="0"/>
      <dgm:spPr/>
    </dgm:pt>
    <dgm:pt modelId="{788CD4B4-3579-40BD-A0B1-5F89BA17A510}" type="pres">
      <dgm:prSet presAssocID="{06A7555A-F2E4-40A4-9023-1F73EA0E2A69}" presName="txThre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74A90BE-ED24-44B9-BCC7-7A660E0DF7BF}" type="pres">
      <dgm:prSet presAssocID="{06A7555A-F2E4-40A4-9023-1F73EA0E2A69}" presName="parTransThree" presStyleCnt="0"/>
      <dgm:spPr/>
    </dgm:pt>
    <dgm:pt modelId="{8229C091-D696-40D7-A587-1A8FCA353D74}" type="pres">
      <dgm:prSet presAssocID="{06A7555A-F2E4-40A4-9023-1F73EA0E2A69}" presName="horzThree" presStyleCnt="0"/>
      <dgm:spPr/>
    </dgm:pt>
    <dgm:pt modelId="{B14D2A38-5836-4D8F-A84E-2184ED777570}" type="pres">
      <dgm:prSet presAssocID="{B916C3C0-0E07-47DA-8A4C-4398BAF9193A}" presName="vertFour" presStyleCnt="0">
        <dgm:presLayoutVars>
          <dgm:chPref val="3"/>
        </dgm:presLayoutVars>
      </dgm:prSet>
      <dgm:spPr/>
    </dgm:pt>
    <dgm:pt modelId="{AD6DA2B1-1997-4945-83D4-18AD646D4A1A}" type="pres">
      <dgm:prSet presAssocID="{B916C3C0-0E07-47DA-8A4C-4398BAF9193A}" presName="txFour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2F1707-DF52-4625-B6CC-514CA3AA4B3D}" type="pres">
      <dgm:prSet presAssocID="{B916C3C0-0E07-47DA-8A4C-4398BAF9193A}" presName="horzFour" presStyleCnt="0"/>
      <dgm:spPr/>
    </dgm:pt>
    <dgm:pt modelId="{DC320E98-06B0-4B42-92B3-D5F3FA4A99F4}" type="pres">
      <dgm:prSet presAssocID="{B3F885BE-F1D4-4F39-969D-3AB0F532E27F}" presName="sibSpaceFour" presStyleCnt="0"/>
      <dgm:spPr/>
    </dgm:pt>
    <dgm:pt modelId="{8A4F4B22-4BB3-41A9-967D-0D28321C82BF}" type="pres">
      <dgm:prSet presAssocID="{6C4F2A04-CE56-49AD-B644-95A902F2DE67}" presName="vertFour" presStyleCnt="0">
        <dgm:presLayoutVars>
          <dgm:chPref val="3"/>
        </dgm:presLayoutVars>
      </dgm:prSet>
      <dgm:spPr/>
    </dgm:pt>
    <dgm:pt modelId="{4ABA86A4-64D1-4C22-9FBA-8147EC22027F}" type="pres">
      <dgm:prSet presAssocID="{6C4F2A04-CE56-49AD-B644-95A902F2DE67}" presName="txFour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32278C7-D56F-4C6C-B364-D55568CB2AFD}" type="pres">
      <dgm:prSet presAssocID="{6C4F2A04-CE56-49AD-B644-95A902F2DE67}" presName="horzFour" presStyleCnt="0"/>
      <dgm:spPr/>
    </dgm:pt>
    <dgm:pt modelId="{109E2964-B9DD-48EC-B10A-9B4C481BB369}" type="pres">
      <dgm:prSet presAssocID="{4E52AC7C-8EED-4864-B275-F4FF69506034}" presName="sibSpaceFour" presStyleCnt="0"/>
      <dgm:spPr/>
    </dgm:pt>
    <dgm:pt modelId="{379F7ECE-512C-467A-9164-CF0B78C97C33}" type="pres">
      <dgm:prSet presAssocID="{ACFA48F0-369E-4731-84F4-70C427B75A16}" presName="vertFour" presStyleCnt="0">
        <dgm:presLayoutVars>
          <dgm:chPref val="3"/>
        </dgm:presLayoutVars>
      </dgm:prSet>
      <dgm:spPr/>
    </dgm:pt>
    <dgm:pt modelId="{0129A801-3A32-4F2F-BA93-F9F1FD9FC617}" type="pres">
      <dgm:prSet presAssocID="{ACFA48F0-369E-4731-84F4-70C427B75A16}" presName="txFour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75C932-5409-4250-92A1-BFD6F7B27356}" type="pres">
      <dgm:prSet presAssocID="{ACFA48F0-369E-4731-84F4-70C427B75A16}" presName="horzFour" presStyleCnt="0"/>
      <dgm:spPr/>
    </dgm:pt>
  </dgm:ptLst>
  <dgm:cxnLst>
    <dgm:cxn modelId="{0037D839-18A8-4CD0-B9B7-93A037C2646B}" type="presOf" srcId="{4DF6D162-808E-4743-BB29-ACE7CA661DC3}" destId="{A1DA290E-E27E-4B6D-85BF-16B5D94082EA}" srcOrd="0" destOrd="0" presId="urn:microsoft.com/office/officeart/2005/8/layout/hierarchy4"/>
    <dgm:cxn modelId="{0585EF33-8E7A-4D48-9684-4A2527AEF9A4}" srcId="{06A7555A-F2E4-40A4-9023-1F73EA0E2A69}" destId="{B916C3C0-0E07-47DA-8A4C-4398BAF9193A}" srcOrd="0" destOrd="0" parTransId="{2B469C13-ADFA-4451-8CDF-FF889EEC4100}" sibTransId="{B3F885BE-F1D4-4F39-969D-3AB0F532E27F}"/>
    <dgm:cxn modelId="{FB13F3B3-B79D-46B3-90A8-A6CBCCC50862}" type="presOf" srcId="{83BE601B-92E6-4B97-89CF-14399035C444}" destId="{CB259161-1B17-41D2-A3B2-2E44001550EA}" srcOrd="0" destOrd="0" presId="urn:microsoft.com/office/officeart/2005/8/layout/hierarchy4"/>
    <dgm:cxn modelId="{A75453E1-315B-4A12-87EA-EA832C6B01CF}" type="presOf" srcId="{3288C69D-4379-4B04-860F-A36DD2372030}" destId="{BAE85D8E-D623-4588-A6E8-56691756C313}" srcOrd="0" destOrd="0" presId="urn:microsoft.com/office/officeart/2005/8/layout/hierarchy4"/>
    <dgm:cxn modelId="{FBBAE83F-E020-4100-90C3-0D69D05B9D80}" srcId="{06A7555A-F2E4-40A4-9023-1F73EA0E2A69}" destId="{6C4F2A04-CE56-49AD-B644-95A902F2DE67}" srcOrd="1" destOrd="0" parTransId="{2D0F77F4-EB2C-4E76-9953-097385422372}" sibTransId="{4E52AC7C-8EED-4864-B275-F4FF69506034}"/>
    <dgm:cxn modelId="{197E6CDC-2D15-4B49-82F8-7D57CE870756}" type="presOf" srcId="{8F9890F5-A684-4955-840F-970A19CAEDD2}" destId="{F26C7B12-B3BD-4798-A4A3-A9AF8CF4F1C3}" srcOrd="0" destOrd="0" presId="urn:microsoft.com/office/officeart/2005/8/layout/hierarchy4"/>
    <dgm:cxn modelId="{9237EBFB-5944-4DAB-A30B-5073DDD7D4B1}" srcId="{84679D96-4D67-454E-94B7-D89CC6E8DDFF}" destId="{06A7555A-F2E4-40A4-9023-1F73EA0E2A69}" srcOrd="2" destOrd="0" parTransId="{1961B15A-1CF7-4C65-94AF-D7AD05F003B0}" sibTransId="{0F9AD69F-05BF-4886-94EC-0E57CB7A1B41}"/>
    <dgm:cxn modelId="{E4B6447A-ED46-4EB7-8D58-D163A72625D6}" type="presOf" srcId="{ACFA48F0-369E-4731-84F4-70C427B75A16}" destId="{0129A801-3A32-4F2F-BA93-F9F1FD9FC617}" srcOrd="0" destOrd="0" presId="urn:microsoft.com/office/officeart/2005/8/layout/hierarchy4"/>
    <dgm:cxn modelId="{5B6EE7A5-F9A1-4EE7-B88E-E7EDC7AE2F95}" srcId="{3288C69D-4379-4B04-860F-A36DD2372030}" destId="{8F9890F5-A684-4955-840F-970A19CAEDD2}" srcOrd="0" destOrd="0" parTransId="{ADC75757-7CA7-46A8-8016-989B7A181BB2}" sibTransId="{07C649FF-5DA4-4EC7-B67A-8011B18D8F93}"/>
    <dgm:cxn modelId="{57E43F37-47A8-4E90-94B5-7BBBF1B88AFC}" type="presOf" srcId="{FA0C9892-110B-484A-BC23-5AD9F47A8B89}" destId="{3122EFF4-E4EC-420C-A7B4-5335E768C665}" srcOrd="0" destOrd="0" presId="urn:microsoft.com/office/officeart/2005/8/layout/hierarchy4"/>
    <dgm:cxn modelId="{B82D7C74-281C-41A9-AD80-CA88B012078C}" srcId="{3288C69D-4379-4B04-860F-A36DD2372030}" destId="{4DF6D162-808E-4743-BB29-ACE7CA661DC3}" srcOrd="1" destOrd="0" parTransId="{AEA40DE9-E10B-4A56-B7C3-651EA9F37634}" sibTransId="{1563062D-2CC8-4782-AF51-29AD781BA7E1}"/>
    <dgm:cxn modelId="{39619CD3-9AEE-4931-8006-B7E5662AF0B3}" srcId="{83BE601B-92E6-4B97-89CF-14399035C444}" destId="{84679D96-4D67-454E-94B7-D89CC6E8DDFF}" srcOrd="1" destOrd="0" parTransId="{629821AF-27BF-475B-B246-D5399295B998}" sibTransId="{FE1660F3-B186-4323-895A-2F690435B747}"/>
    <dgm:cxn modelId="{B29EB6AA-94DE-452A-A203-14D6895983E6}" type="presOf" srcId="{06A7555A-F2E4-40A4-9023-1F73EA0E2A69}" destId="{788CD4B4-3579-40BD-A0B1-5F89BA17A510}" srcOrd="0" destOrd="0" presId="urn:microsoft.com/office/officeart/2005/8/layout/hierarchy4"/>
    <dgm:cxn modelId="{0DB70F98-3702-4E2D-B209-5B251ADB2616}" srcId="{83BE601B-92E6-4B97-89CF-14399035C444}" destId="{3288C69D-4379-4B04-860F-A36DD2372030}" srcOrd="0" destOrd="0" parTransId="{A43E4C05-1C66-4E9F-AACB-5039AF1F4967}" sibTransId="{C3E33C98-EE2C-4029-8B5F-C3615B8E2680}"/>
    <dgm:cxn modelId="{3C8EDADC-06A0-4C19-8193-9F7803BD4330}" type="presOf" srcId="{84679D96-4D67-454E-94B7-D89CC6E8DDFF}" destId="{0CEFE1A2-F38C-44F8-9AB0-857831FCA743}" srcOrd="0" destOrd="0" presId="urn:microsoft.com/office/officeart/2005/8/layout/hierarchy4"/>
    <dgm:cxn modelId="{7FC7788B-4E15-4C88-9E59-914214055FBE}" srcId="{84679D96-4D67-454E-94B7-D89CC6E8DDFF}" destId="{F0A21530-F15F-4643-8F6E-5646A859B833}" srcOrd="1" destOrd="0" parTransId="{3F1F0A8B-577F-4E48-829B-D5BC3B790E90}" sibTransId="{83A464A8-C33C-481D-B809-78659F42CF35}"/>
    <dgm:cxn modelId="{D752ECA6-8A81-4374-BAFB-8A5E67029EAA}" srcId="{06A7555A-F2E4-40A4-9023-1F73EA0E2A69}" destId="{ACFA48F0-369E-4731-84F4-70C427B75A16}" srcOrd="2" destOrd="0" parTransId="{FCF7F869-E479-4E3E-9CB6-7478FC46EB5A}" sibTransId="{C43A92B7-C448-41BC-8EF7-8B0A0E9207C6}"/>
    <dgm:cxn modelId="{CEE3BE9F-6ADF-42A8-A4C8-9D4C39BF15F9}" srcId="{FA0C9892-110B-484A-BC23-5AD9F47A8B89}" destId="{83BE601B-92E6-4B97-89CF-14399035C444}" srcOrd="0" destOrd="0" parTransId="{219A3FC2-9366-4BA1-8025-227DEB499C3B}" sibTransId="{D2351775-67C8-4449-B6E7-B1721E14A6E7}"/>
    <dgm:cxn modelId="{204DC3D5-A56D-4EE1-93A9-BA4B81B3712E}" type="presOf" srcId="{E0CD3DB2-7856-408B-B8F4-15C8EC5DC4B9}" destId="{96865688-8A78-4132-AF07-A82B4E56E0B0}" srcOrd="0" destOrd="0" presId="urn:microsoft.com/office/officeart/2005/8/layout/hierarchy4"/>
    <dgm:cxn modelId="{99C74DF0-F5C1-400B-BA56-65A39850CE02}" type="presOf" srcId="{B916C3C0-0E07-47DA-8A4C-4398BAF9193A}" destId="{AD6DA2B1-1997-4945-83D4-18AD646D4A1A}" srcOrd="0" destOrd="0" presId="urn:microsoft.com/office/officeart/2005/8/layout/hierarchy4"/>
    <dgm:cxn modelId="{6245F686-70ED-4578-AD70-8928C0A4F80D}" srcId="{84679D96-4D67-454E-94B7-D89CC6E8DDFF}" destId="{E0CD3DB2-7856-408B-B8F4-15C8EC5DC4B9}" srcOrd="0" destOrd="0" parTransId="{009D07AD-2F38-4E19-A552-15776AC34AEE}" sibTransId="{4B870A5F-9D9B-47C2-85A6-CE653852B036}"/>
    <dgm:cxn modelId="{777635E8-DFB2-46AB-817F-CD5C234BB082}" type="presOf" srcId="{F0A21530-F15F-4643-8F6E-5646A859B833}" destId="{D2FFC348-FDED-45D1-9A44-6B152BB41925}" srcOrd="0" destOrd="0" presId="urn:microsoft.com/office/officeart/2005/8/layout/hierarchy4"/>
    <dgm:cxn modelId="{1AD7396C-8BDB-46F6-85CB-F0D3DDD369D8}" type="presOf" srcId="{6C4F2A04-CE56-49AD-B644-95A902F2DE67}" destId="{4ABA86A4-64D1-4C22-9FBA-8147EC22027F}" srcOrd="0" destOrd="0" presId="urn:microsoft.com/office/officeart/2005/8/layout/hierarchy4"/>
    <dgm:cxn modelId="{9AA7DBB9-2DBB-444D-ABC3-BC1285C88B78}" type="presParOf" srcId="{3122EFF4-E4EC-420C-A7B4-5335E768C665}" destId="{B8E94A87-72E2-43D6-B3CD-31EC38114729}" srcOrd="0" destOrd="0" presId="urn:microsoft.com/office/officeart/2005/8/layout/hierarchy4"/>
    <dgm:cxn modelId="{BBC24088-D94C-422F-BD0B-8169275B8CFB}" type="presParOf" srcId="{B8E94A87-72E2-43D6-B3CD-31EC38114729}" destId="{CB259161-1B17-41D2-A3B2-2E44001550EA}" srcOrd="0" destOrd="0" presId="urn:microsoft.com/office/officeart/2005/8/layout/hierarchy4"/>
    <dgm:cxn modelId="{DAAD8397-4EC7-4976-8148-97908CEA1666}" type="presParOf" srcId="{B8E94A87-72E2-43D6-B3CD-31EC38114729}" destId="{49F89AA2-738F-4169-B4CF-CCB316B701FF}" srcOrd="1" destOrd="0" presId="urn:microsoft.com/office/officeart/2005/8/layout/hierarchy4"/>
    <dgm:cxn modelId="{8CB38139-0019-453A-9068-04CCCC12CD47}" type="presParOf" srcId="{B8E94A87-72E2-43D6-B3CD-31EC38114729}" destId="{EF6609FC-669E-46E6-82C0-ACCC086DBF4F}" srcOrd="2" destOrd="0" presId="urn:microsoft.com/office/officeart/2005/8/layout/hierarchy4"/>
    <dgm:cxn modelId="{C915C9B7-D7A2-4FC8-AD24-DC7E1A32E3D0}" type="presParOf" srcId="{EF6609FC-669E-46E6-82C0-ACCC086DBF4F}" destId="{273995B4-9248-4E1F-A61D-19C2E0E95DCB}" srcOrd="0" destOrd="0" presId="urn:microsoft.com/office/officeart/2005/8/layout/hierarchy4"/>
    <dgm:cxn modelId="{5D989C4C-3FE9-4D9C-8B80-02B9E34D348F}" type="presParOf" srcId="{273995B4-9248-4E1F-A61D-19C2E0E95DCB}" destId="{BAE85D8E-D623-4588-A6E8-56691756C313}" srcOrd="0" destOrd="0" presId="urn:microsoft.com/office/officeart/2005/8/layout/hierarchy4"/>
    <dgm:cxn modelId="{53709AC5-987A-4A52-AB02-BD25754D9975}" type="presParOf" srcId="{273995B4-9248-4E1F-A61D-19C2E0E95DCB}" destId="{72409AC3-81BF-4E39-95D6-25454753A5CD}" srcOrd="1" destOrd="0" presId="urn:microsoft.com/office/officeart/2005/8/layout/hierarchy4"/>
    <dgm:cxn modelId="{A83A4627-599C-4985-BE8A-345CC2D7689D}" type="presParOf" srcId="{273995B4-9248-4E1F-A61D-19C2E0E95DCB}" destId="{DB3CC772-CAEC-4C44-A9D1-51EC85DA3CAB}" srcOrd="2" destOrd="0" presId="urn:microsoft.com/office/officeart/2005/8/layout/hierarchy4"/>
    <dgm:cxn modelId="{576A5B0D-2983-4A31-83B5-938E5534183E}" type="presParOf" srcId="{DB3CC772-CAEC-4C44-A9D1-51EC85DA3CAB}" destId="{9B78809D-4B62-4929-B08D-27348C0F8780}" srcOrd="0" destOrd="0" presId="urn:microsoft.com/office/officeart/2005/8/layout/hierarchy4"/>
    <dgm:cxn modelId="{3993CCC8-6555-4BED-8029-31310D305838}" type="presParOf" srcId="{9B78809D-4B62-4929-B08D-27348C0F8780}" destId="{F26C7B12-B3BD-4798-A4A3-A9AF8CF4F1C3}" srcOrd="0" destOrd="0" presId="urn:microsoft.com/office/officeart/2005/8/layout/hierarchy4"/>
    <dgm:cxn modelId="{7F3EF7F2-1827-4A9D-BBCB-37C2E00BAE99}" type="presParOf" srcId="{9B78809D-4B62-4929-B08D-27348C0F8780}" destId="{8B6D9D29-4DAA-4AE3-A4CB-59B82D50A4BA}" srcOrd="1" destOrd="0" presId="urn:microsoft.com/office/officeart/2005/8/layout/hierarchy4"/>
    <dgm:cxn modelId="{2AE9B3DA-1850-4C29-8CAA-41105AFF72E1}" type="presParOf" srcId="{DB3CC772-CAEC-4C44-A9D1-51EC85DA3CAB}" destId="{6B12634C-2E8D-4EDD-9B5C-ED2A81C83413}" srcOrd="1" destOrd="0" presId="urn:microsoft.com/office/officeart/2005/8/layout/hierarchy4"/>
    <dgm:cxn modelId="{E6873AEE-9954-412B-87CB-C89D591BF78F}" type="presParOf" srcId="{DB3CC772-CAEC-4C44-A9D1-51EC85DA3CAB}" destId="{92D4372E-EC77-41E7-AB1F-343DA15ACA97}" srcOrd="2" destOrd="0" presId="urn:microsoft.com/office/officeart/2005/8/layout/hierarchy4"/>
    <dgm:cxn modelId="{B4BC2ADA-EB2C-460A-AC46-A6B35AB4830E}" type="presParOf" srcId="{92D4372E-EC77-41E7-AB1F-343DA15ACA97}" destId="{A1DA290E-E27E-4B6D-85BF-16B5D94082EA}" srcOrd="0" destOrd="0" presId="urn:microsoft.com/office/officeart/2005/8/layout/hierarchy4"/>
    <dgm:cxn modelId="{F9BD9A63-BCA1-4C31-AFFC-6AA08B7E58B7}" type="presParOf" srcId="{92D4372E-EC77-41E7-AB1F-343DA15ACA97}" destId="{38339DA5-C8E2-4377-BE09-771F88DBE88A}" srcOrd="1" destOrd="0" presId="urn:microsoft.com/office/officeart/2005/8/layout/hierarchy4"/>
    <dgm:cxn modelId="{377099D6-59B2-499E-BADD-EB5995795378}" type="presParOf" srcId="{EF6609FC-669E-46E6-82C0-ACCC086DBF4F}" destId="{942B27B2-304B-4199-B37A-3EDE8776D2E7}" srcOrd="1" destOrd="0" presId="urn:microsoft.com/office/officeart/2005/8/layout/hierarchy4"/>
    <dgm:cxn modelId="{8AB840D7-BE28-4C8C-81CE-FC29974D3740}" type="presParOf" srcId="{EF6609FC-669E-46E6-82C0-ACCC086DBF4F}" destId="{A93C60B4-EA0B-423B-906A-8850D6364F17}" srcOrd="2" destOrd="0" presId="urn:microsoft.com/office/officeart/2005/8/layout/hierarchy4"/>
    <dgm:cxn modelId="{9DA89EF1-F9B4-423B-8F38-A2395503965E}" type="presParOf" srcId="{A93C60B4-EA0B-423B-906A-8850D6364F17}" destId="{0CEFE1A2-F38C-44F8-9AB0-857831FCA743}" srcOrd="0" destOrd="0" presId="urn:microsoft.com/office/officeart/2005/8/layout/hierarchy4"/>
    <dgm:cxn modelId="{06E87414-D714-4641-8D37-A012E02311B0}" type="presParOf" srcId="{A93C60B4-EA0B-423B-906A-8850D6364F17}" destId="{FE578337-2E2A-4EFB-B246-EB036FEF7958}" srcOrd="1" destOrd="0" presId="urn:microsoft.com/office/officeart/2005/8/layout/hierarchy4"/>
    <dgm:cxn modelId="{4453B6C6-9285-48C2-B328-104455B873FA}" type="presParOf" srcId="{A93C60B4-EA0B-423B-906A-8850D6364F17}" destId="{842831D5-87BE-4806-856D-AFE2EE90D64A}" srcOrd="2" destOrd="0" presId="urn:microsoft.com/office/officeart/2005/8/layout/hierarchy4"/>
    <dgm:cxn modelId="{130B01BF-750A-4766-BA86-9F63FB35F3A8}" type="presParOf" srcId="{842831D5-87BE-4806-856D-AFE2EE90D64A}" destId="{8F87F5A2-8A23-42AE-B815-679C326DFAA1}" srcOrd="0" destOrd="0" presId="urn:microsoft.com/office/officeart/2005/8/layout/hierarchy4"/>
    <dgm:cxn modelId="{36A612EC-9F86-4B3A-974B-8EBD04C793E4}" type="presParOf" srcId="{8F87F5A2-8A23-42AE-B815-679C326DFAA1}" destId="{96865688-8A78-4132-AF07-A82B4E56E0B0}" srcOrd="0" destOrd="0" presId="urn:microsoft.com/office/officeart/2005/8/layout/hierarchy4"/>
    <dgm:cxn modelId="{BEC63B18-8711-437E-A48B-55640B1615D4}" type="presParOf" srcId="{8F87F5A2-8A23-42AE-B815-679C326DFAA1}" destId="{0091969F-381E-410C-853A-1388E0631D10}" srcOrd="1" destOrd="0" presId="urn:microsoft.com/office/officeart/2005/8/layout/hierarchy4"/>
    <dgm:cxn modelId="{A44D0772-9EEB-4982-96BE-A0C665C0C2DA}" type="presParOf" srcId="{842831D5-87BE-4806-856D-AFE2EE90D64A}" destId="{019A3AF7-A0F8-4664-8A00-EAE03A963042}" srcOrd="1" destOrd="0" presId="urn:microsoft.com/office/officeart/2005/8/layout/hierarchy4"/>
    <dgm:cxn modelId="{1F85A194-32A5-48BA-9E5A-C0F3F927E435}" type="presParOf" srcId="{842831D5-87BE-4806-856D-AFE2EE90D64A}" destId="{2A8A3B47-A0A4-4E19-ADB4-906DB7EB88A8}" srcOrd="2" destOrd="0" presId="urn:microsoft.com/office/officeart/2005/8/layout/hierarchy4"/>
    <dgm:cxn modelId="{95681AFD-B9AF-4461-987C-A2578801984A}" type="presParOf" srcId="{2A8A3B47-A0A4-4E19-ADB4-906DB7EB88A8}" destId="{D2FFC348-FDED-45D1-9A44-6B152BB41925}" srcOrd="0" destOrd="0" presId="urn:microsoft.com/office/officeart/2005/8/layout/hierarchy4"/>
    <dgm:cxn modelId="{80842412-A741-4866-8F06-67E241DFCE44}" type="presParOf" srcId="{2A8A3B47-A0A4-4E19-ADB4-906DB7EB88A8}" destId="{DE4CD2C4-EAF8-4468-982F-72E47A6C8C0C}" srcOrd="1" destOrd="0" presId="urn:microsoft.com/office/officeart/2005/8/layout/hierarchy4"/>
    <dgm:cxn modelId="{BB3C87C2-3A19-4E2C-8F1C-C4FF31C29499}" type="presParOf" srcId="{842831D5-87BE-4806-856D-AFE2EE90D64A}" destId="{D77CCD48-1042-4F43-BCF0-ECD24203438A}" srcOrd="3" destOrd="0" presId="urn:microsoft.com/office/officeart/2005/8/layout/hierarchy4"/>
    <dgm:cxn modelId="{E877BEBC-10FF-49DF-B72C-41ECE0D25FBF}" type="presParOf" srcId="{842831D5-87BE-4806-856D-AFE2EE90D64A}" destId="{3F021EDF-4FE0-4CD0-B5E9-A992C9439002}" srcOrd="4" destOrd="0" presId="urn:microsoft.com/office/officeart/2005/8/layout/hierarchy4"/>
    <dgm:cxn modelId="{9FA1D759-86FB-4E18-BD6C-DC99FBF3E84D}" type="presParOf" srcId="{3F021EDF-4FE0-4CD0-B5E9-A992C9439002}" destId="{788CD4B4-3579-40BD-A0B1-5F89BA17A510}" srcOrd="0" destOrd="0" presId="urn:microsoft.com/office/officeart/2005/8/layout/hierarchy4"/>
    <dgm:cxn modelId="{25168947-B84D-458D-9C27-EE59CF40A081}" type="presParOf" srcId="{3F021EDF-4FE0-4CD0-B5E9-A992C9439002}" destId="{774A90BE-ED24-44B9-BCC7-7A660E0DF7BF}" srcOrd="1" destOrd="0" presId="urn:microsoft.com/office/officeart/2005/8/layout/hierarchy4"/>
    <dgm:cxn modelId="{37C70567-C96A-468C-80D7-008B1B46D9B3}" type="presParOf" srcId="{3F021EDF-4FE0-4CD0-B5E9-A992C9439002}" destId="{8229C091-D696-40D7-A587-1A8FCA353D74}" srcOrd="2" destOrd="0" presId="urn:microsoft.com/office/officeart/2005/8/layout/hierarchy4"/>
    <dgm:cxn modelId="{3671CE64-DD06-4060-92FD-3B096B9ABA4C}" type="presParOf" srcId="{8229C091-D696-40D7-A587-1A8FCA353D74}" destId="{B14D2A38-5836-4D8F-A84E-2184ED777570}" srcOrd="0" destOrd="0" presId="urn:microsoft.com/office/officeart/2005/8/layout/hierarchy4"/>
    <dgm:cxn modelId="{E1A44D5D-76CF-4D81-BD7F-FE1EB3F57614}" type="presParOf" srcId="{B14D2A38-5836-4D8F-A84E-2184ED777570}" destId="{AD6DA2B1-1997-4945-83D4-18AD646D4A1A}" srcOrd="0" destOrd="0" presId="urn:microsoft.com/office/officeart/2005/8/layout/hierarchy4"/>
    <dgm:cxn modelId="{BF07EF64-957F-492D-8D45-E3A930D367DF}" type="presParOf" srcId="{B14D2A38-5836-4D8F-A84E-2184ED777570}" destId="{BF2F1707-DF52-4625-B6CC-514CA3AA4B3D}" srcOrd="1" destOrd="0" presId="urn:microsoft.com/office/officeart/2005/8/layout/hierarchy4"/>
    <dgm:cxn modelId="{A2EDB5EC-B8C4-4C4F-A184-E6A14B712479}" type="presParOf" srcId="{8229C091-D696-40D7-A587-1A8FCA353D74}" destId="{DC320E98-06B0-4B42-92B3-D5F3FA4A99F4}" srcOrd="1" destOrd="0" presId="urn:microsoft.com/office/officeart/2005/8/layout/hierarchy4"/>
    <dgm:cxn modelId="{EA00C059-D64A-4D5C-94C6-8A92E5E7001A}" type="presParOf" srcId="{8229C091-D696-40D7-A587-1A8FCA353D74}" destId="{8A4F4B22-4BB3-41A9-967D-0D28321C82BF}" srcOrd="2" destOrd="0" presId="urn:microsoft.com/office/officeart/2005/8/layout/hierarchy4"/>
    <dgm:cxn modelId="{53F0AF9D-DFBE-4D8A-BBAB-49398E54679C}" type="presParOf" srcId="{8A4F4B22-4BB3-41A9-967D-0D28321C82BF}" destId="{4ABA86A4-64D1-4C22-9FBA-8147EC22027F}" srcOrd="0" destOrd="0" presId="urn:microsoft.com/office/officeart/2005/8/layout/hierarchy4"/>
    <dgm:cxn modelId="{62471EB5-5F50-475B-9714-361BCBAF8A85}" type="presParOf" srcId="{8A4F4B22-4BB3-41A9-967D-0D28321C82BF}" destId="{032278C7-D56F-4C6C-B364-D55568CB2AFD}" srcOrd="1" destOrd="0" presId="urn:microsoft.com/office/officeart/2005/8/layout/hierarchy4"/>
    <dgm:cxn modelId="{A5350732-6838-4E35-8893-0EB8E60675EF}" type="presParOf" srcId="{8229C091-D696-40D7-A587-1A8FCA353D74}" destId="{109E2964-B9DD-48EC-B10A-9B4C481BB369}" srcOrd="3" destOrd="0" presId="urn:microsoft.com/office/officeart/2005/8/layout/hierarchy4"/>
    <dgm:cxn modelId="{9FDED38A-041E-46FE-8695-223BD936426F}" type="presParOf" srcId="{8229C091-D696-40D7-A587-1A8FCA353D74}" destId="{379F7ECE-512C-467A-9164-CF0B78C97C33}" srcOrd="4" destOrd="0" presId="urn:microsoft.com/office/officeart/2005/8/layout/hierarchy4"/>
    <dgm:cxn modelId="{DE3A7F31-89F4-47FB-88B8-F5C1614EB576}" type="presParOf" srcId="{379F7ECE-512C-467A-9164-CF0B78C97C33}" destId="{0129A801-3A32-4F2F-BA93-F9F1FD9FC617}" srcOrd="0" destOrd="0" presId="urn:microsoft.com/office/officeart/2005/8/layout/hierarchy4"/>
    <dgm:cxn modelId="{13CE8C17-FA69-440C-A161-FDDDD8BEBBFF}" type="presParOf" srcId="{379F7ECE-512C-467A-9164-CF0B78C97C33}" destId="{8575C932-5409-4250-92A1-BFD6F7B27356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E73E7F1-F11C-41C0-BE20-53F794DEE1FA}" type="doc">
      <dgm:prSet loTypeId="urn:microsoft.com/office/officeart/2005/8/layout/hierarchy4" loCatId="hierarchy" qsTypeId="urn:microsoft.com/office/officeart/2005/8/quickstyle/3d2" qsCatId="3D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39F0E0C9-2F0D-476A-800D-5733B969BBB8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 ? – ЖИДКАЯ СРЕДА ОРГАНИЗМА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F834F348-FDFD-4CD6-B0C1-CFF3A4B1BD15}" type="parTrans" cxnId="{6A93DC5F-34EB-4575-9F86-2B755A8F7FD4}">
      <dgm:prSet/>
      <dgm:spPr/>
      <dgm:t>
        <a:bodyPr/>
        <a:lstStyle/>
        <a:p>
          <a:endParaRPr lang="ru-RU"/>
        </a:p>
      </dgm:t>
    </dgm:pt>
    <dgm:pt modelId="{109C26FC-86AF-453D-B0ED-B8611FC6DD5E}" type="sibTrans" cxnId="{6A93DC5F-34EB-4575-9F86-2B755A8F7FD4}">
      <dgm:prSet/>
      <dgm:spPr/>
      <dgm:t>
        <a:bodyPr/>
        <a:lstStyle/>
        <a:p>
          <a:endParaRPr lang="ru-RU"/>
        </a:p>
      </dgm:t>
    </dgm:pt>
    <dgm:pt modelId="{7A9DA158-5EBA-4A2D-B26A-CAECC76409AE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ПЛАЗМА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CE32850D-1637-4B2F-93DE-A420BCA2F8C4}" type="parTrans" cxnId="{B743FE47-5A66-4C7F-939E-94C2A39BF420}">
      <dgm:prSet/>
      <dgm:spPr/>
      <dgm:t>
        <a:bodyPr/>
        <a:lstStyle/>
        <a:p>
          <a:endParaRPr lang="ru-RU"/>
        </a:p>
      </dgm:t>
    </dgm:pt>
    <dgm:pt modelId="{9EE0E120-82C6-4CA6-B931-4E318B17E5F7}" type="sibTrans" cxnId="{B743FE47-5A66-4C7F-939E-94C2A39BF420}">
      <dgm:prSet/>
      <dgm:spPr/>
      <dgm:t>
        <a:bodyPr/>
        <a:lstStyle/>
        <a:p>
          <a:endParaRPr lang="ru-RU"/>
        </a:p>
      </dgm:t>
    </dgm:pt>
    <dgm:pt modelId="{C8D21E55-F9C4-4238-AD35-F5E6BE80C3C3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?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BF5E2B27-7923-4A20-B24C-9E7D7658229D}" type="parTrans" cxnId="{66829B89-43F1-4F89-88FD-A70897AE4479}">
      <dgm:prSet/>
      <dgm:spPr/>
      <dgm:t>
        <a:bodyPr/>
        <a:lstStyle/>
        <a:p>
          <a:endParaRPr lang="ru-RU"/>
        </a:p>
      </dgm:t>
    </dgm:pt>
    <dgm:pt modelId="{3C4CDD2C-F73A-4710-A6E8-135079F1E9A7}" type="sibTrans" cxnId="{66829B89-43F1-4F89-88FD-A70897AE4479}">
      <dgm:prSet/>
      <dgm:spPr/>
      <dgm:t>
        <a:bodyPr/>
        <a:lstStyle/>
        <a:p>
          <a:endParaRPr lang="ru-RU"/>
        </a:p>
      </dgm:t>
    </dgm:pt>
    <dgm:pt modelId="{A1026BF8-3851-4ACF-A7BD-5A96EBB9C623}">
      <dgm:prSet phldrT="[Текст]" custT="1"/>
      <dgm:spPr/>
      <dgm:t>
        <a:bodyPr/>
        <a:lstStyle/>
        <a:p>
          <a:r>
            <a:rPr lang="ru-RU" sz="1300" b="1" dirty="0" smtClean="0">
              <a:latin typeface="Arial" pitchFamily="34" charset="0"/>
              <a:cs typeface="Arial" pitchFamily="34" charset="0"/>
            </a:rPr>
            <a:t>ФИБРИНОГЕН</a:t>
          </a:r>
          <a:endParaRPr lang="ru-RU" sz="1300" b="1" dirty="0">
            <a:latin typeface="Arial" pitchFamily="34" charset="0"/>
            <a:cs typeface="Arial" pitchFamily="34" charset="0"/>
          </a:endParaRPr>
        </a:p>
      </dgm:t>
    </dgm:pt>
    <dgm:pt modelId="{2A52774A-A688-4934-ADAE-1D96D8617A3B}" type="parTrans" cxnId="{955932E1-79F1-42DE-B677-74A72FF2C3B4}">
      <dgm:prSet/>
      <dgm:spPr/>
      <dgm:t>
        <a:bodyPr/>
        <a:lstStyle/>
        <a:p>
          <a:endParaRPr lang="ru-RU"/>
        </a:p>
      </dgm:t>
    </dgm:pt>
    <dgm:pt modelId="{3E830311-B6BD-4366-B2B7-CF3C9D1DBE4E}" type="sibTrans" cxnId="{955932E1-79F1-42DE-B677-74A72FF2C3B4}">
      <dgm:prSet/>
      <dgm:spPr/>
      <dgm:t>
        <a:bodyPr/>
        <a:lstStyle/>
        <a:p>
          <a:endParaRPr lang="ru-RU"/>
        </a:p>
      </dgm:t>
    </dgm:pt>
    <dgm:pt modelId="{C76ADE1B-3953-4F80-A6BD-A34890BD0CD0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ФОРМЕННЫЕ ЭЛЕМЕНТЫ КРОВИ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FCA447A0-5326-4DB4-B6CA-10A58EEA65EB}" type="parTrans" cxnId="{AD0BF159-56E5-472F-97F7-E8E29231E0B6}">
      <dgm:prSet/>
      <dgm:spPr/>
      <dgm:t>
        <a:bodyPr/>
        <a:lstStyle/>
        <a:p>
          <a:endParaRPr lang="ru-RU"/>
        </a:p>
      </dgm:t>
    </dgm:pt>
    <dgm:pt modelId="{E6812962-37BC-4F6C-965D-EA358764B065}" type="sibTrans" cxnId="{AD0BF159-56E5-472F-97F7-E8E29231E0B6}">
      <dgm:prSet/>
      <dgm:spPr/>
      <dgm:t>
        <a:bodyPr/>
        <a:lstStyle/>
        <a:p>
          <a:endParaRPr lang="ru-RU"/>
        </a:p>
      </dgm:t>
    </dgm:pt>
    <dgm:pt modelId="{775F7F4E-44AD-4299-AF08-3D7B8A2CE356}">
      <dgm:prSet phldrT="[Текст]"/>
      <dgm:spPr/>
      <dgm:t>
        <a:bodyPr/>
        <a:lstStyle/>
        <a:p>
          <a:r>
            <a:rPr lang="ru-RU" b="1" dirty="0" smtClean="0">
              <a:latin typeface="Arial" pitchFamily="34" charset="0"/>
              <a:cs typeface="Arial" pitchFamily="34" charset="0"/>
            </a:rPr>
            <a:t>ТРОМБОЦИТЫ</a:t>
          </a:r>
          <a:endParaRPr lang="ru-RU" b="1" dirty="0">
            <a:latin typeface="Arial" pitchFamily="34" charset="0"/>
            <a:cs typeface="Arial" pitchFamily="34" charset="0"/>
          </a:endParaRPr>
        </a:p>
      </dgm:t>
    </dgm:pt>
    <dgm:pt modelId="{6562A3BF-2801-4746-ACDF-34242041F8D8}" type="parTrans" cxnId="{57CE9986-4082-497B-B048-0266347C50B7}">
      <dgm:prSet/>
      <dgm:spPr/>
      <dgm:t>
        <a:bodyPr/>
        <a:lstStyle/>
        <a:p>
          <a:endParaRPr lang="ru-RU"/>
        </a:p>
      </dgm:t>
    </dgm:pt>
    <dgm:pt modelId="{2B5AFCCE-B848-4D2E-911C-05C3EAC16B36}" type="sibTrans" cxnId="{57CE9986-4082-497B-B048-0266347C50B7}">
      <dgm:prSet/>
      <dgm:spPr/>
      <dgm:t>
        <a:bodyPr/>
        <a:lstStyle/>
        <a:p>
          <a:endParaRPr lang="ru-RU"/>
        </a:p>
      </dgm:t>
    </dgm:pt>
    <dgm:pt modelId="{50881A11-0B16-4E00-8685-9C6477769A0F}">
      <dgm:prSet phldrT="[Текст]" custT="1"/>
      <dgm:spPr/>
      <dgm:t>
        <a:bodyPr/>
        <a:lstStyle/>
        <a:p>
          <a:r>
            <a:rPr lang="ru-RU" sz="1200" b="1" dirty="0" smtClean="0">
              <a:latin typeface="Arial" pitchFamily="34" charset="0"/>
              <a:cs typeface="Arial" pitchFamily="34" charset="0"/>
            </a:rPr>
            <a:t>ЖИДКАЯ ЧАСТЬ КРОВИ, ИСПОЛЬЗУЕТСЯ ДЛЯ ПРИГОТОВЛЕНИЯ ИМУННЫХ СЫВОРОТОК</a:t>
          </a:r>
          <a:endParaRPr lang="ru-RU" sz="1200" b="1" dirty="0">
            <a:latin typeface="Arial" pitchFamily="34" charset="0"/>
            <a:cs typeface="Arial" pitchFamily="34" charset="0"/>
          </a:endParaRPr>
        </a:p>
      </dgm:t>
    </dgm:pt>
    <dgm:pt modelId="{478F6BCA-6C13-46CF-B113-46DA08BCC07B}" type="parTrans" cxnId="{28EB5777-CF92-44E1-8C5C-30D22714CFA9}">
      <dgm:prSet/>
      <dgm:spPr/>
    </dgm:pt>
    <dgm:pt modelId="{DB44357F-1121-4505-9E1D-A4B0B77AA410}" type="sibTrans" cxnId="{28EB5777-CF92-44E1-8C5C-30D22714CFA9}">
      <dgm:prSet/>
      <dgm:spPr/>
    </dgm:pt>
    <dgm:pt modelId="{07F8C7F9-B28D-47B1-8407-F0498194916C}">
      <dgm:prSet phldrT="[Текст]" custT="1"/>
      <dgm:spPr/>
      <dgm:t>
        <a:bodyPr/>
        <a:lstStyle/>
        <a:p>
          <a:r>
            <a:rPr lang="ru-RU" sz="1200" b="1" dirty="0" smtClean="0">
              <a:latin typeface="Arial" pitchFamily="34" charset="0"/>
              <a:cs typeface="Arial" pitchFamily="34" charset="0"/>
            </a:rPr>
            <a:t>ВАЖНЫЙ ЭЛЕМЕНТ СВЁРТЫВАНИЯ КРОВИ</a:t>
          </a:r>
          <a:endParaRPr lang="ru-RU" sz="1200" b="1" dirty="0">
            <a:latin typeface="Arial" pitchFamily="34" charset="0"/>
            <a:cs typeface="Arial" pitchFamily="34" charset="0"/>
          </a:endParaRPr>
        </a:p>
      </dgm:t>
    </dgm:pt>
    <dgm:pt modelId="{6D0F7B36-1523-4396-83A4-ABCB443664A0}" type="parTrans" cxnId="{37929765-6476-4994-BE17-6B078C7B64AA}">
      <dgm:prSet/>
      <dgm:spPr/>
    </dgm:pt>
    <dgm:pt modelId="{20BDB17F-6948-41B8-9794-27B9DD2F4FDA}" type="sibTrans" cxnId="{37929765-6476-4994-BE17-6B078C7B64AA}">
      <dgm:prSet/>
      <dgm:spPr/>
    </dgm:pt>
    <dgm:pt modelId="{327E41F1-21FE-4850-BD02-00A88A1B4082}">
      <dgm:prSet phldrT="[Текст]" custT="1"/>
      <dgm:spPr/>
      <dgm:t>
        <a:bodyPr/>
        <a:lstStyle/>
        <a:p>
          <a:r>
            <a:rPr lang="ru-RU" sz="1200" b="1" dirty="0" smtClean="0">
              <a:latin typeface="Arial" pitchFamily="34" charset="0"/>
              <a:cs typeface="Arial" pitchFamily="34" charset="0"/>
            </a:rPr>
            <a:t>ЗАЩИТНАЯ</a:t>
          </a:r>
          <a:endParaRPr lang="ru-RU" sz="1200" b="1" dirty="0">
            <a:latin typeface="Arial" pitchFamily="34" charset="0"/>
            <a:cs typeface="Arial" pitchFamily="34" charset="0"/>
          </a:endParaRPr>
        </a:p>
      </dgm:t>
    </dgm:pt>
    <dgm:pt modelId="{38BEA8AF-AD67-4928-AF44-9E14934FCE4C}" type="parTrans" cxnId="{0FB26E6B-3CDC-4D53-9225-244F5F68B922}">
      <dgm:prSet/>
      <dgm:spPr/>
    </dgm:pt>
    <dgm:pt modelId="{EECE00D2-4C04-4650-8AFA-CFB84A08632B}" type="sibTrans" cxnId="{0FB26E6B-3CDC-4D53-9225-244F5F68B922}">
      <dgm:prSet/>
      <dgm:spPr/>
    </dgm:pt>
    <dgm:pt modelId="{BE56F666-DBE0-4802-8B22-4F93C6D6F60A}">
      <dgm:prSet phldrT="[Текст]" custT="1"/>
      <dgm:spPr/>
      <dgm:t>
        <a:bodyPr/>
        <a:lstStyle/>
        <a:p>
          <a:r>
            <a:rPr lang="ru-RU" sz="1200" b="1" dirty="0" smtClean="0">
              <a:latin typeface="Arial" pitchFamily="34" charset="0"/>
              <a:cs typeface="Arial" pitchFamily="34" charset="0"/>
            </a:rPr>
            <a:t>ТРАНСПОРТАЯ ДЫХАТЕЛЬНАЯ</a:t>
          </a:r>
          <a:endParaRPr lang="ru-RU" sz="1200" b="1" dirty="0">
            <a:latin typeface="Arial" pitchFamily="34" charset="0"/>
            <a:cs typeface="Arial" pitchFamily="34" charset="0"/>
          </a:endParaRPr>
        </a:p>
      </dgm:t>
    </dgm:pt>
    <dgm:pt modelId="{7DAB838C-79CD-46C6-BE24-63BF2F18D941}" type="parTrans" cxnId="{2B4BECB4-316B-48EB-A6B8-038216C315B3}">
      <dgm:prSet/>
      <dgm:spPr/>
    </dgm:pt>
    <dgm:pt modelId="{53ABA193-7B02-40AE-807C-5DF0789B15C8}" type="sibTrans" cxnId="{2B4BECB4-316B-48EB-A6B8-038216C315B3}">
      <dgm:prSet/>
      <dgm:spPr/>
    </dgm:pt>
    <dgm:pt modelId="{3384BB55-9A34-448B-803F-037B702F10F7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?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A649494E-C246-4B83-B397-96F5556354D7}" type="parTrans" cxnId="{22A40BA0-6FE9-47FD-A52B-AA488CA5EA68}">
      <dgm:prSet/>
      <dgm:spPr/>
    </dgm:pt>
    <dgm:pt modelId="{367E4FEB-1690-4E71-BD05-0C77A2B35EE3}" type="sibTrans" cxnId="{22A40BA0-6FE9-47FD-A52B-AA488CA5EA68}">
      <dgm:prSet/>
      <dgm:spPr/>
    </dgm:pt>
    <dgm:pt modelId="{89B9FFB1-81AC-4A76-989F-C21EF8CAB62E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?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227BA65B-271A-42BD-A6B2-5236506E3651}" type="parTrans" cxnId="{6D6624D6-D339-4F45-B00C-7D13106F3CC5}">
      <dgm:prSet/>
      <dgm:spPr/>
    </dgm:pt>
    <dgm:pt modelId="{FF078C65-16E0-44F0-A6AD-476D2B80C28D}" type="sibTrans" cxnId="{6D6624D6-D339-4F45-B00C-7D13106F3CC5}">
      <dgm:prSet/>
      <dgm:spPr/>
    </dgm:pt>
    <dgm:pt modelId="{B3503A67-3247-46CB-A7F7-86F2261A81CA}">
      <dgm:prSet phldrT="[Текст]" custT="1"/>
      <dgm:spPr/>
      <dgm:t>
        <a:bodyPr/>
        <a:lstStyle/>
        <a:p>
          <a:r>
            <a:rPr lang="ru-RU" sz="1200" b="1" dirty="0" smtClean="0">
              <a:latin typeface="Arial" pitchFamily="34" charset="0"/>
              <a:cs typeface="Arial" pitchFamily="34" charset="0"/>
            </a:rPr>
            <a:t>УЧАСТВУЮТ В СВЁРТЫВАНИИ КРОВИ</a:t>
          </a:r>
          <a:endParaRPr lang="ru-RU" sz="1200" b="1" dirty="0">
            <a:latin typeface="Arial" pitchFamily="34" charset="0"/>
            <a:cs typeface="Arial" pitchFamily="34" charset="0"/>
          </a:endParaRPr>
        </a:p>
      </dgm:t>
    </dgm:pt>
    <dgm:pt modelId="{CF36782B-CFF3-4CF6-9A5E-CC9E963C821D}" type="parTrans" cxnId="{87ED8C15-AE63-41DC-B28C-4AADE3A23593}">
      <dgm:prSet/>
      <dgm:spPr/>
    </dgm:pt>
    <dgm:pt modelId="{17FD4FF7-3DFA-4A61-8B4F-F31ADB85C962}" type="sibTrans" cxnId="{87ED8C15-AE63-41DC-B28C-4AADE3A23593}">
      <dgm:prSet/>
      <dgm:spPr/>
    </dgm:pt>
    <dgm:pt modelId="{BDA83D88-B084-436B-8A48-A40376EA10E5}" type="pres">
      <dgm:prSet presAssocID="{AE73E7F1-F11C-41C0-BE20-53F794DEE1FA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531D173-620C-41FD-AB81-5CD2B507B443}" type="pres">
      <dgm:prSet presAssocID="{39F0E0C9-2F0D-476A-800D-5733B969BBB8}" presName="vertOne" presStyleCnt="0"/>
      <dgm:spPr/>
    </dgm:pt>
    <dgm:pt modelId="{CFB18407-A124-4446-A1A3-F9A2EC00AC3E}" type="pres">
      <dgm:prSet presAssocID="{39F0E0C9-2F0D-476A-800D-5733B969BBB8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8BEBAB-DDA8-4BCA-9760-CBA96FCFC207}" type="pres">
      <dgm:prSet presAssocID="{39F0E0C9-2F0D-476A-800D-5733B969BBB8}" presName="parTransOne" presStyleCnt="0"/>
      <dgm:spPr/>
    </dgm:pt>
    <dgm:pt modelId="{01A4289B-A7A9-4A9A-973E-BBD501C87E2D}" type="pres">
      <dgm:prSet presAssocID="{39F0E0C9-2F0D-476A-800D-5733B969BBB8}" presName="horzOne" presStyleCnt="0"/>
      <dgm:spPr/>
    </dgm:pt>
    <dgm:pt modelId="{58EBFA48-40E1-4253-BE4B-931D4F81AAF3}" type="pres">
      <dgm:prSet presAssocID="{7A9DA158-5EBA-4A2D-B26A-CAECC76409AE}" presName="vertTwo" presStyleCnt="0"/>
      <dgm:spPr/>
    </dgm:pt>
    <dgm:pt modelId="{11B1F1DF-CF76-4436-9EA6-CF131D83602F}" type="pres">
      <dgm:prSet presAssocID="{7A9DA158-5EBA-4A2D-B26A-CAECC76409AE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7CA400-42F5-4D39-B9BB-BBE26B4B2FD8}" type="pres">
      <dgm:prSet presAssocID="{7A9DA158-5EBA-4A2D-B26A-CAECC76409AE}" presName="parTransTwo" presStyleCnt="0"/>
      <dgm:spPr/>
    </dgm:pt>
    <dgm:pt modelId="{2FC5FC50-2B54-48CF-A09A-D48EAFCE0626}" type="pres">
      <dgm:prSet presAssocID="{7A9DA158-5EBA-4A2D-B26A-CAECC76409AE}" presName="horzTwo" presStyleCnt="0"/>
      <dgm:spPr/>
    </dgm:pt>
    <dgm:pt modelId="{4C3B964F-9345-45DB-8596-26D6252EF079}" type="pres">
      <dgm:prSet presAssocID="{C8D21E55-F9C4-4238-AD35-F5E6BE80C3C3}" presName="vertThree" presStyleCnt="0"/>
      <dgm:spPr/>
    </dgm:pt>
    <dgm:pt modelId="{DEC20FDF-FE30-4482-8855-F058E651FA5A}" type="pres">
      <dgm:prSet presAssocID="{C8D21E55-F9C4-4238-AD35-F5E6BE80C3C3}" presName="txThre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686DA53-F64B-4616-A72B-96FB75DEBB6F}" type="pres">
      <dgm:prSet presAssocID="{C8D21E55-F9C4-4238-AD35-F5E6BE80C3C3}" presName="parTransThree" presStyleCnt="0"/>
      <dgm:spPr/>
    </dgm:pt>
    <dgm:pt modelId="{AC5BF1EC-A7A2-47F9-AF09-2BB6011D5826}" type="pres">
      <dgm:prSet presAssocID="{C8D21E55-F9C4-4238-AD35-F5E6BE80C3C3}" presName="horzThree" presStyleCnt="0"/>
      <dgm:spPr/>
    </dgm:pt>
    <dgm:pt modelId="{BA2D9CEA-77FF-4902-B3ED-908951EB3B51}" type="pres">
      <dgm:prSet presAssocID="{50881A11-0B16-4E00-8685-9C6477769A0F}" presName="vertFour" presStyleCnt="0">
        <dgm:presLayoutVars>
          <dgm:chPref val="3"/>
        </dgm:presLayoutVars>
      </dgm:prSet>
      <dgm:spPr/>
    </dgm:pt>
    <dgm:pt modelId="{DB485AE9-2711-4EA9-AEFB-90F634DE24E6}" type="pres">
      <dgm:prSet presAssocID="{50881A11-0B16-4E00-8685-9C6477769A0F}" presName="txFour" presStyleLbl="node4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B3A348-F080-4A9B-B798-79A3F0E4949E}" type="pres">
      <dgm:prSet presAssocID="{50881A11-0B16-4E00-8685-9C6477769A0F}" presName="horzFour" presStyleCnt="0"/>
      <dgm:spPr/>
    </dgm:pt>
    <dgm:pt modelId="{27BDB8EE-EC6E-4CD7-BCF2-3E990A9F2A0E}" type="pres">
      <dgm:prSet presAssocID="{3C4CDD2C-F73A-4710-A6E8-135079F1E9A7}" presName="sibSpaceThree" presStyleCnt="0"/>
      <dgm:spPr/>
    </dgm:pt>
    <dgm:pt modelId="{9F22344C-07B2-4086-ABE9-0089BE98F8D2}" type="pres">
      <dgm:prSet presAssocID="{A1026BF8-3851-4ACF-A7BD-5A96EBB9C623}" presName="vertThree" presStyleCnt="0"/>
      <dgm:spPr/>
    </dgm:pt>
    <dgm:pt modelId="{24E9E30B-BDAC-4582-878D-572FCEADA7BE}" type="pres">
      <dgm:prSet presAssocID="{A1026BF8-3851-4ACF-A7BD-5A96EBB9C623}" presName="txThre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F5F9302-7466-4A0B-80EC-3F9855D44C66}" type="pres">
      <dgm:prSet presAssocID="{A1026BF8-3851-4ACF-A7BD-5A96EBB9C623}" presName="parTransThree" presStyleCnt="0"/>
      <dgm:spPr/>
    </dgm:pt>
    <dgm:pt modelId="{68B49280-971B-4096-B3C4-E2E954D43D2C}" type="pres">
      <dgm:prSet presAssocID="{A1026BF8-3851-4ACF-A7BD-5A96EBB9C623}" presName="horzThree" presStyleCnt="0"/>
      <dgm:spPr/>
    </dgm:pt>
    <dgm:pt modelId="{17EFA58F-D8AF-433B-862F-759C88336DD9}" type="pres">
      <dgm:prSet presAssocID="{07F8C7F9-B28D-47B1-8407-F0498194916C}" presName="vertFour" presStyleCnt="0">
        <dgm:presLayoutVars>
          <dgm:chPref val="3"/>
        </dgm:presLayoutVars>
      </dgm:prSet>
      <dgm:spPr/>
    </dgm:pt>
    <dgm:pt modelId="{FF3C6A4A-5D14-464F-A2AC-1C462787E63E}" type="pres">
      <dgm:prSet presAssocID="{07F8C7F9-B28D-47B1-8407-F0498194916C}" presName="txFour" presStyleLbl="node4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4B3E3E-6F0B-419C-9F6C-0D7FDD463E70}" type="pres">
      <dgm:prSet presAssocID="{07F8C7F9-B28D-47B1-8407-F0498194916C}" presName="horzFour" presStyleCnt="0"/>
      <dgm:spPr/>
    </dgm:pt>
    <dgm:pt modelId="{8B46090B-9EA3-4E6F-98A4-6F32C9385382}" type="pres">
      <dgm:prSet presAssocID="{9EE0E120-82C6-4CA6-B931-4E318B17E5F7}" presName="sibSpaceTwo" presStyleCnt="0"/>
      <dgm:spPr/>
    </dgm:pt>
    <dgm:pt modelId="{CC83896B-E7CA-4AE6-A0AD-858858519042}" type="pres">
      <dgm:prSet presAssocID="{C76ADE1B-3953-4F80-A6BD-A34890BD0CD0}" presName="vertTwo" presStyleCnt="0"/>
      <dgm:spPr/>
    </dgm:pt>
    <dgm:pt modelId="{C847350B-9F87-470E-B156-20CA81F5CFFC}" type="pres">
      <dgm:prSet presAssocID="{C76ADE1B-3953-4F80-A6BD-A34890BD0CD0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3A24526-2C0D-4686-AEFB-501858F4C042}" type="pres">
      <dgm:prSet presAssocID="{C76ADE1B-3953-4F80-A6BD-A34890BD0CD0}" presName="parTransTwo" presStyleCnt="0"/>
      <dgm:spPr/>
    </dgm:pt>
    <dgm:pt modelId="{5085A5B4-8157-472E-8E92-FC71B39E1DA1}" type="pres">
      <dgm:prSet presAssocID="{C76ADE1B-3953-4F80-A6BD-A34890BD0CD0}" presName="horzTwo" presStyleCnt="0"/>
      <dgm:spPr/>
    </dgm:pt>
    <dgm:pt modelId="{DC5F5A66-F088-4FC6-B68D-574178C9BDBD}" type="pres">
      <dgm:prSet presAssocID="{3384BB55-9A34-448B-803F-037B702F10F7}" presName="vertThree" presStyleCnt="0"/>
      <dgm:spPr/>
    </dgm:pt>
    <dgm:pt modelId="{9E7337B0-882C-4593-88C9-942AE05820F9}" type="pres">
      <dgm:prSet presAssocID="{3384BB55-9A34-448B-803F-037B702F10F7}" presName="txThre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A5567A-13A3-4EE9-8FCF-B22FBCE4E888}" type="pres">
      <dgm:prSet presAssocID="{3384BB55-9A34-448B-803F-037B702F10F7}" presName="parTransThree" presStyleCnt="0"/>
      <dgm:spPr/>
    </dgm:pt>
    <dgm:pt modelId="{8973D2D8-693A-448E-A15D-04CE1D24BDE0}" type="pres">
      <dgm:prSet presAssocID="{3384BB55-9A34-448B-803F-037B702F10F7}" presName="horzThree" presStyleCnt="0"/>
      <dgm:spPr/>
    </dgm:pt>
    <dgm:pt modelId="{9E776F8E-1029-498E-BFC9-5E0553F00F40}" type="pres">
      <dgm:prSet presAssocID="{BE56F666-DBE0-4802-8B22-4F93C6D6F60A}" presName="vertFour" presStyleCnt="0">
        <dgm:presLayoutVars>
          <dgm:chPref val="3"/>
        </dgm:presLayoutVars>
      </dgm:prSet>
      <dgm:spPr/>
    </dgm:pt>
    <dgm:pt modelId="{9E02019B-E9F4-4D9E-B9A9-50405B55E37B}" type="pres">
      <dgm:prSet presAssocID="{BE56F666-DBE0-4802-8B22-4F93C6D6F60A}" presName="txFour" presStyleLbl="node4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8681852-D656-4789-B25D-DF91925DF0E6}" type="pres">
      <dgm:prSet presAssocID="{BE56F666-DBE0-4802-8B22-4F93C6D6F60A}" presName="horzFour" presStyleCnt="0"/>
      <dgm:spPr/>
    </dgm:pt>
    <dgm:pt modelId="{23088FD5-BEA2-4F45-9282-14E7C99FCDA4}" type="pres">
      <dgm:prSet presAssocID="{367E4FEB-1690-4E71-BD05-0C77A2B35EE3}" presName="sibSpaceThree" presStyleCnt="0"/>
      <dgm:spPr/>
    </dgm:pt>
    <dgm:pt modelId="{764387B8-F64C-4DD0-B38E-0F22BC01B10B}" type="pres">
      <dgm:prSet presAssocID="{89B9FFB1-81AC-4A76-989F-C21EF8CAB62E}" presName="vertThree" presStyleCnt="0"/>
      <dgm:spPr/>
    </dgm:pt>
    <dgm:pt modelId="{C3E7F41A-D12D-4D03-9BFC-1DE4B73D2A50}" type="pres">
      <dgm:prSet presAssocID="{89B9FFB1-81AC-4A76-989F-C21EF8CAB62E}" presName="txThre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D4A0039-6193-4D13-AEAB-09E2770D7585}" type="pres">
      <dgm:prSet presAssocID="{89B9FFB1-81AC-4A76-989F-C21EF8CAB62E}" presName="parTransThree" presStyleCnt="0"/>
      <dgm:spPr/>
    </dgm:pt>
    <dgm:pt modelId="{D7C0403B-C387-450B-88BA-B0650F2BA4C6}" type="pres">
      <dgm:prSet presAssocID="{89B9FFB1-81AC-4A76-989F-C21EF8CAB62E}" presName="horzThree" presStyleCnt="0"/>
      <dgm:spPr/>
    </dgm:pt>
    <dgm:pt modelId="{DD74610F-2164-4D24-8922-E3F094FD4E1F}" type="pres">
      <dgm:prSet presAssocID="{327E41F1-21FE-4850-BD02-00A88A1B4082}" presName="vertFour" presStyleCnt="0">
        <dgm:presLayoutVars>
          <dgm:chPref val="3"/>
        </dgm:presLayoutVars>
      </dgm:prSet>
      <dgm:spPr/>
    </dgm:pt>
    <dgm:pt modelId="{B5BAE5AA-5104-4A14-A44E-5E94250580D5}" type="pres">
      <dgm:prSet presAssocID="{327E41F1-21FE-4850-BD02-00A88A1B4082}" presName="txFour" presStyleLbl="node4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90B74A-5E64-4576-9D8D-1F3CE46059F6}" type="pres">
      <dgm:prSet presAssocID="{327E41F1-21FE-4850-BD02-00A88A1B4082}" presName="horzFour" presStyleCnt="0"/>
      <dgm:spPr/>
    </dgm:pt>
    <dgm:pt modelId="{C4DD7E43-C1E3-4EE7-80D7-1EB051C8B5F3}" type="pres">
      <dgm:prSet presAssocID="{FF078C65-16E0-44F0-A6AD-476D2B80C28D}" presName="sibSpaceThree" presStyleCnt="0"/>
      <dgm:spPr/>
    </dgm:pt>
    <dgm:pt modelId="{03200741-D2AC-4D67-9283-964CF8BE6DD0}" type="pres">
      <dgm:prSet presAssocID="{775F7F4E-44AD-4299-AF08-3D7B8A2CE356}" presName="vertThree" presStyleCnt="0"/>
      <dgm:spPr/>
    </dgm:pt>
    <dgm:pt modelId="{8B6CD694-834A-4ADC-BAE3-200BD38EBC76}" type="pres">
      <dgm:prSet presAssocID="{775F7F4E-44AD-4299-AF08-3D7B8A2CE356}" presName="txThre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8DFA9D6-0741-41FB-8A90-E587919D4DC5}" type="pres">
      <dgm:prSet presAssocID="{775F7F4E-44AD-4299-AF08-3D7B8A2CE356}" presName="parTransThree" presStyleCnt="0"/>
      <dgm:spPr/>
    </dgm:pt>
    <dgm:pt modelId="{154EA394-3A77-4F27-8B71-4FAAA0E327E1}" type="pres">
      <dgm:prSet presAssocID="{775F7F4E-44AD-4299-AF08-3D7B8A2CE356}" presName="horzThree" presStyleCnt="0"/>
      <dgm:spPr/>
    </dgm:pt>
    <dgm:pt modelId="{513BE4B1-4101-4105-8E9C-599FFD72DCB8}" type="pres">
      <dgm:prSet presAssocID="{B3503A67-3247-46CB-A7F7-86F2261A81CA}" presName="vertFour" presStyleCnt="0">
        <dgm:presLayoutVars>
          <dgm:chPref val="3"/>
        </dgm:presLayoutVars>
      </dgm:prSet>
      <dgm:spPr/>
    </dgm:pt>
    <dgm:pt modelId="{31476DB3-B45D-4132-9867-173605263C77}" type="pres">
      <dgm:prSet presAssocID="{B3503A67-3247-46CB-A7F7-86F2261A81CA}" presName="txFour" presStyleLbl="node4" presStyleIdx="4" presStyleCnt="5" custLinFactNeighborX="-1870" custLinFactNeighborY="-54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C775D1-88F4-447E-B098-2944B2404DA2}" type="pres">
      <dgm:prSet presAssocID="{B3503A67-3247-46CB-A7F7-86F2261A81CA}" presName="horzFour" presStyleCnt="0"/>
      <dgm:spPr/>
    </dgm:pt>
  </dgm:ptLst>
  <dgm:cxnLst>
    <dgm:cxn modelId="{37929765-6476-4994-BE17-6B078C7B64AA}" srcId="{A1026BF8-3851-4ACF-A7BD-5A96EBB9C623}" destId="{07F8C7F9-B28D-47B1-8407-F0498194916C}" srcOrd="0" destOrd="0" parTransId="{6D0F7B36-1523-4396-83A4-ABCB443664A0}" sibTransId="{20BDB17F-6948-41B8-9794-27B9DD2F4FDA}"/>
    <dgm:cxn modelId="{1C06803D-E5C6-4B13-83BE-6124A7034F87}" type="presOf" srcId="{BE56F666-DBE0-4802-8B22-4F93C6D6F60A}" destId="{9E02019B-E9F4-4D9E-B9A9-50405B55E37B}" srcOrd="0" destOrd="0" presId="urn:microsoft.com/office/officeart/2005/8/layout/hierarchy4"/>
    <dgm:cxn modelId="{87ED8C15-AE63-41DC-B28C-4AADE3A23593}" srcId="{775F7F4E-44AD-4299-AF08-3D7B8A2CE356}" destId="{B3503A67-3247-46CB-A7F7-86F2261A81CA}" srcOrd="0" destOrd="0" parTransId="{CF36782B-CFF3-4CF6-9A5E-CC9E963C821D}" sibTransId="{17FD4FF7-3DFA-4A61-8B4F-F31ADB85C962}"/>
    <dgm:cxn modelId="{6A93DC5F-34EB-4575-9F86-2B755A8F7FD4}" srcId="{AE73E7F1-F11C-41C0-BE20-53F794DEE1FA}" destId="{39F0E0C9-2F0D-476A-800D-5733B969BBB8}" srcOrd="0" destOrd="0" parTransId="{F834F348-FDFD-4CD6-B0C1-CFF3A4B1BD15}" sibTransId="{109C26FC-86AF-453D-B0ED-B8611FC6DD5E}"/>
    <dgm:cxn modelId="{22A40BA0-6FE9-47FD-A52B-AA488CA5EA68}" srcId="{C76ADE1B-3953-4F80-A6BD-A34890BD0CD0}" destId="{3384BB55-9A34-448B-803F-037B702F10F7}" srcOrd="0" destOrd="0" parTransId="{A649494E-C246-4B83-B397-96F5556354D7}" sibTransId="{367E4FEB-1690-4E71-BD05-0C77A2B35EE3}"/>
    <dgm:cxn modelId="{2B4BECB4-316B-48EB-A6B8-038216C315B3}" srcId="{3384BB55-9A34-448B-803F-037B702F10F7}" destId="{BE56F666-DBE0-4802-8B22-4F93C6D6F60A}" srcOrd="0" destOrd="0" parTransId="{7DAB838C-79CD-46C6-BE24-63BF2F18D941}" sibTransId="{53ABA193-7B02-40AE-807C-5DF0789B15C8}"/>
    <dgm:cxn modelId="{D5394E34-66AD-4790-9375-E22891F92D56}" type="presOf" srcId="{39F0E0C9-2F0D-476A-800D-5733B969BBB8}" destId="{CFB18407-A124-4446-A1A3-F9A2EC00AC3E}" srcOrd="0" destOrd="0" presId="urn:microsoft.com/office/officeart/2005/8/layout/hierarchy4"/>
    <dgm:cxn modelId="{6D6624D6-D339-4F45-B00C-7D13106F3CC5}" srcId="{C76ADE1B-3953-4F80-A6BD-A34890BD0CD0}" destId="{89B9FFB1-81AC-4A76-989F-C21EF8CAB62E}" srcOrd="1" destOrd="0" parTransId="{227BA65B-271A-42BD-A6B2-5236506E3651}" sibTransId="{FF078C65-16E0-44F0-A6AD-476D2B80C28D}"/>
    <dgm:cxn modelId="{20E12678-5B9D-47FC-8956-E8ED9402FBED}" type="presOf" srcId="{7A9DA158-5EBA-4A2D-B26A-CAECC76409AE}" destId="{11B1F1DF-CF76-4436-9EA6-CF131D83602F}" srcOrd="0" destOrd="0" presId="urn:microsoft.com/office/officeart/2005/8/layout/hierarchy4"/>
    <dgm:cxn modelId="{955932E1-79F1-42DE-B677-74A72FF2C3B4}" srcId="{7A9DA158-5EBA-4A2D-B26A-CAECC76409AE}" destId="{A1026BF8-3851-4ACF-A7BD-5A96EBB9C623}" srcOrd="1" destOrd="0" parTransId="{2A52774A-A688-4934-ADAE-1D96D8617A3B}" sibTransId="{3E830311-B6BD-4366-B2B7-CF3C9D1DBE4E}"/>
    <dgm:cxn modelId="{28EB5777-CF92-44E1-8C5C-30D22714CFA9}" srcId="{C8D21E55-F9C4-4238-AD35-F5E6BE80C3C3}" destId="{50881A11-0B16-4E00-8685-9C6477769A0F}" srcOrd="0" destOrd="0" parTransId="{478F6BCA-6C13-46CF-B113-46DA08BCC07B}" sibTransId="{DB44357F-1121-4505-9E1D-A4B0B77AA410}"/>
    <dgm:cxn modelId="{4893594A-313B-4BE9-8968-D55792128269}" type="presOf" srcId="{327E41F1-21FE-4850-BD02-00A88A1B4082}" destId="{B5BAE5AA-5104-4A14-A44E-5E94250580D5}" srcOrd="0" destOrd="0" presId="urn:microsoft.com/office/officeart/2005/8/layout/hierarchy4"/>
    <dgm:cxn modelId="{8DFDF566-2F35-420C-AF54-04BDD8F4D9A2}" type="presOf" srcId="{C76ADE1B-3953-4F80-A6BD-A34890BD0CD0}" destId="{C847350B-9F87-470E-B156-20CA81F5CFFC}" srcOrd="0" destOrd="0" presId="urn:microsoft.com/office/officeart/2005/8/layout/hierarchy4"/>
    <dgm:cxn modelId="{57CE9986-4082-497B-B048-0266347C50B7}" srcId="{C76ADE1B-3953-4F80-A6BD-A34890BD0CD0}" destId="{775F7F4E-44AD-4299-AF08-3D7B8A2CE356}" srcOrd="2" destOrd="0" parTransId="{6562A3BF-2801-4746-ACDF-34242041F8D8}" sibTransId="{2B5AFCCE-B848-4D2E-911C-05C3EAC16B36}"/>
    <dgm:cxn modelId="{0929B294-CD0F-4945-A996-3CBE14E39B94}" type="presOf" srcId="{89B9FFB1-81AC-4A76-989F-C21EF8CAB62E}" destId="{C3E7F41A-D12D-4D03-9BFC-1DE4B73D2A50}" srcOrd="0" destOrd="0" presId="urn:microsoft.com/office/officeart/2005/8/layout/hierarchy4"/>
    <dgm:cxn modelId="{A24F6AD8-135E-4313-9DAA-F1876E82AAA2}" type="presOf" srcId="{AE73E7F1-F11C-41C0-BE20-53F794DEE1FA}" destId="{BDA83D88-B084-436B-8A48-A40376EA10E5}" srcOrd="0" destOrd="0" presId="urn:microsoft.com/office/officeart/2005/8/layout/hierarchy4"/>
    <dgm:cxn modelId="{12FD0395-93E5-41DB-9CE8-00F63F4674F5}" type="presOf" srcId="{C8D21E55-F9C4-4238-AD35-F5E6BE80C3C3}" destId="{DEC20FDF-FE30-4482-8855-F058E651FA5A}" srcOrd="0" destOrd="0" presId="urn:microsoft.com/office/officeart/2005/8/layout/hierarchy4"/>
    <dgm:cxn modelId="{0FB26E6B-3CDC-4D53-9225-244F5F68B922}" srcId="{89B9FFB1-81AC-4A76-989F-C21EF8CAB62E}" destId="{327E41F1-21FE-4850-BD02-00A88A1B4082}" srcOrd="0" destOrd="0" parTransId="{38BEA8AF-AD67-4928-AF44-9E14934FCE4C}" sibTransId="{EECE00D2-4C04-4650-8AFA-CFB84A08632B}"/>
    <dgm:cxn modelId="{FE97002F-12E1-4F49-8785-56A3A8D8C7C6}" type="presOf" srcId="{A1026BF8-3851-4ACF-A7BD-5A96EBB9C623}" destId="{24E9E30B-BDAC-4582-878D-572FCEADA7BE}" srcOrd="0" destOrd="0" presId="urn:microsoft.com/office/officeart/2005/8/layout/hierarchy4"/>
    <dgm:cxn modelId="{4475FD0E-3BC8-4763-8E4C-6FDA2C1A230D}" type="presOf" srcId="{07F8C7F9-B28D-47B1-8407-F0498194916C}" destId="{FF3C6A4A-5D14-464F-A2AC-1C462787E63E}" srcOrd="0" destOrd="0" presId="urn:microsoft.com/office/officeart/2005/8/layout/hierarchy4"/>
    <dgm:cxn modelId="{AD0BF159-56E5-472F-97F7-E8E29231E0B6}" srcId="{39F0E0C9-2F0D-476A-800D-5733B969BBB8}" destId="{C76ADE1B-3953-4F80-A6BD-A34890BD0CD0}" srcOrd="1" destOrd="0" parTransId="{FCA447A0-5326-4DB4-B6CA-10A58EEA65EB}" sibTransId="{E6812962-37BC-4F6C-965D-EA358764B065}"/>
    <dgm:cxn modelId="{B743FE47-5A66-4C7F-939E-94C2A39BF420}" srcId="{39F0E0C9-2F0D-476A-800D-5733B969BBB8}" destId="{7A9DA158-5EBA-4A2D-B26A-CAECC76409AE}" srcOrd="0" destOrd="0" parTransId="{CE32850D-1637-4B2F-93DE-A420BCA2F8C4}" sibTransId="{9EE0E120-82C6-4CA6-B931-4E318B17E5F7}"/>
    <dgm:cxn modelId="{0558038B-04FF-4E74-8E6F-571B586EE212}" type="presOf" srcId="{50881A11-0B16-4E00-8685-9C6477769A0F}" destId="{DB485AE9-2711-4EA9-AEFB-90F634DE24E6}" srcOrd="0" destOrd="0" presId="urn:microsoft.com/office/officeart/2005/8/layout/hierarchy4"/>
    <dgm:cxn modelId="{F963F351-0727-4EDF-A37D-5D208BC2E1B1}" type="presOf" srcId="{775F7F4E-44AD-4299-AF08-3D7B8A2CE356}" destId="{8B6CD694-834A-4ADC-BAE3-200BD38EBC76}" srcOrd="0" destOrd="0" presId="urn:microsoft.com/office/officeart/2005/8/layout/hierarchy4"/>
    <dgm:cxn modelId="{FE213FE1-F786-4AEC-9EDC-CA52D7080528}" type="presOf" srcId="{B3503A67-3247-46CB-A7F7-86F2261A81CA}" destId="{31476DB3-B45D-4132-9867-173605263C77}" srcOrd="0" destOrd="0" presId="urn:microsoft.com/office/officeart/2005/8/layout/hierarchy4"/>
    <dgm:cxn modelId="{145390C1-1E94-4797-B1B6-1E3796A2B4ED}" type="presOf" srcId="{3384BB55-9A34-448B-803F-037B702F10F7}" destId="{9E7337B0-882C-4593-88C9-942AE05820F9}" srcOrd="0" destOrd="0" presId="urn:microsoft.com/office/officeart/2005/8/layout/hierarchy4"/>
    <dgm:cxn modelId="{66829B89-43F1-4F89-88FD-A70897AE4479}" srcId="{7A9DA158-5EBA-4A2D-B26A-CAECC76409AE}" destId="{C8D21E55-F9C4-4238-AD35-F5E6BE80C3C3}" srcOrd="0" destOrd="0" parTransId="{BF5E2B27-7923-4A20-B24C-9E7D7658229D}" sibTransId="{3C4CDD2C-F73A-4710-A6E8-135079F1E9A7}"/>
    <dgm:cxn modelId="{F2904080-63C8-43D0-B99A-0C89161202CA}" type="presParOf" srcId="{BDA83D88-B084-436B-8A48-A40376EA10E5}" destId="{B531D173-620C-41FD-AB81-5CD2B507B443}" srcOrd="0" destOrd="0" presId="urn:microsoft.com/office/officeart/2005/8/layout/hierarchy4"/>
    <dgm:cxn modelId="{779E4E0D-2DCB-4F8C-AC40-8589CE67C75C}" type="presParOf" srcId="{B531D173-620C-41FD-AB81-5CD2B507B443}" destId="{CFB18407-A124-4446-A1A3-F9A2EC00AC3E}" srcOrd="0" destOrd="0" presId="urn:microsoft.com/office/officeart/2005/8/layout/hierarchy4"/>
    <dgm:cxn modelId="{E7D8DB04-2769-438C-879B-EFAD4A7D9FBD}" type="presParOf" srcId="{B531D173-620C-41FD-AB81-5CD2B507B443}" destId="{9B8BEBAB-DDA8-4BCA-9760-CBA96FCFC207}" srcOrd="1" destOrd="0" presId="urn:microsoft.com/office/officeart/2005/8/layout/hierarchy4"/>
    <dgm:cxn modelId="{019D264F-C3C3-44EE-A051-26C0E894C82C}" type="presParOf" srcId="{B531D173-620C-41FD-AB81-5CD2B507B443}" destId="{01A4289B-A7A9-4A9A-973E-BBD501C87E2D}" srcOrd="2" destOrd="0" presId="urn:microsoft.com/office/officeart/2005/8/layout/hierarchy4"/>
    <dgm:cxn modelId="{036A03FE-4FE3-46BC-8F28-EE9E2C3DE969}" type="presParOf" srcId="{01A4289B-A7A9-4A9A-973E-BBD501C87E2D}" destId="{58EBFA48-40E1-4253-BE4B-931D4F81AAF3}" srcOrd="0" destOrd="0" presId="urn:microsoft.com/office/officeart/2005/8/layout/hierarchy4"/>
    <dgm:cxn modelId="{95B37C89-B31C-493A-BD45-EA14DBEB8A04}" type="presParOf" srcId="{58EBFA48-40E1-4253-BE4B-931D4F81AAF3}" destId="{11B1F1DF-CF76-4436-9EA6-CF131D83602F}" srcOrd="0" destOrd="0" presId="urn:microsoft.com/office/officeart/2005/8/layout/hierarchy4"/>
    <dgm:cxn modelId="{DD49E0FE-3A6B-4FB5-95B3-4B432323B649}" type="presParOf" srcId="{58EBFA48-40E1-4253-BE4B-931D4F81AAF3}" destId="{D67CA400-42F5-4D39-B9BB-BBE26B4B2FD8}" srcOrd="1" destOrd="0" presId="urn:microsoft.com/office/officeart/2005/8/layout/hierarchy4"/>
    <dgm:cxn modelId="{FA942317-512C-4C49-96BB-60A72C13B2B0}" type="presParOf" srcId="{58EBFA48-40E1-4253-BE4B-931D4F81AAF3}" destId="{2FC5FC50-2B54-48CF-A09A-D48EAFCE0626}" srcOrd="2" destOrd="0" presId="urn:microsoft.com/office/officeart/2005/8/layout/hierarchy4"/>
    <dgm:cxn modelId="{BB132E26-6026-4E6F-9A62-A756CDBBE947}" type="presParOf" srcId="{2FC5FC50-2B54-48CF-A09A-D48EAFCE0626}" destId="{4C3B964F-9345-45DB-8596-26D6252EF079}" srcOrd="0" destOrd="0" presId="urn:microsoft.com/office/officeart/2005/8/layout/hierarchy4"/>
    <dgm:cxn modelId="{DDCD706A-FC71-44D5-AA32-78621DF832FC}" type="presParOf" srcId="{4C3B964F-9345-45DB-8596-26D6252EF079}" destId="{DEC20FDF-FE30-4482-8855-F058E651FA5A}" srcOrd="0" destOrd="0" presId="urn:microsoft.com/office/officeart/2005/8/layout/hierarchy4"/>
    <dgm:cxn modelId="{B20A5802-80BB-447E-909F-050F5734BBA7}" type="presParOf" srcId="{4C3B964F-9345-45DB-8596-26D6252EF079}" destId="{F686DA53-F64B-4616-A72B-96FB75DEBB6F}" srcOrd="1" destOrd="0" presId="urn:microsoft.com/office/officeart/2005/8/layout/hierarchy4"/>
    <dgm:cxn modelId="{D6E8944E-EEDE-43F7-9C24-15600D7ACB52}" type="presParOf" srcId="{4C3B964F-9345-45DB-8596-26D6252EF079}" destId="{AC5BF1EC-A7A2-47F9-AF09-2BB6011D5826}" srcOrd="2" destOrd="0" presId="urn:microsoft.com/office/officeart/2005/8/layout/hierarchy4"/>
    <dgm:cxn modelId="{8BE1F387-2E64-498C-8A8F-F2F0AB6B6DAD}" type="presParOf" srcId="{AC5BF1EC-A7A2-47F9-AF09-2BB6011D5826}" destId="{BA2D9CEA-77FF-4902-B3ED-908951EB3B51}" srcOrd="0" destOrd="0" presId="urn:microsoft.com/office/officeart/2005/8/layout/hierarchy4"/>
    <dgm:cxn modelId="{DBDC0009-3FCA-4211-A4DD-63B46595B13E}" type="presParOf" srcId="{BA2D9CEA-77FF-4902-B3ED-908951EB3B51}" destId="{DB485AE9-2711-4EA9-AEFB-90F634DE24E6}" srcOrd="0" destOrd="0" presId="urn:microsoft.com/office/officeart/2005/8/layout/hierarchy4"/>
    <dgm:cxn modelId="{2786133D-E521-40E0-8566-4EA80AE04883}" type="presParOf" srcId="{BA2D9CEA-77FF-4902-B3ED-908951EB3B51}" destId="{5EB3A348-F080-4A9B-B798-79A3F0E4949E}" srcOrd="1" destOrd="0" presId="urn:microsoft.com/office/officeart/2005/8/layout/hierarchy4"/>
    <dgm:cxn modelId="{C84318E8-5363-4F89-B840-B74CDC9E8680}" type="presParOf" srcId="{2FC5FC50-2B54-48CF-A09A-D48EAFCE0626}" destId="{27BDB8EE-EC6E-4CD7-BCF2-3E990A9F2A0E}" srcOrd="1" destOrd="0" presId="urn:microsoft.com/office/officeart/2005/8/layout/hierarchy4"/>
    <dgm:cxn modelId="{C180D695-7889-47A3-B2F6-25CC6DFDBC92}" type="presParOf" srcId="{2FC5FC50-2B54-48CF-A09A-D48EAFCE0626}" destId="{9F22344C-07B2-4086-ABE9-0089BE98F8D2}" srcOrd="2" destOrd="0" presId="urn:microsoft.com/office/officeart/2005/8/layout/hierarchy4"/>
    <dgm:cxn modelId="{3DF01010-5BBE-46E2-B6FD-C0A01D3A139B}" type="presParOf" srcId="{9F22344C-07B2-4086-ABE9-0089BE98F8D2}" destId="{24E9E30B-BDAC-4582-878D-572FCEADA7BE}" srcOrd="0" destOrd="0" presId="urn:microsoft.com/office/officeart/2005/8/layout/hierarchy4"/>
    <dgm:cxn modelId="{1C89DA56-0594-4980-A223-A4F591AC441C}" type="presParOf" srcId="{9F22344C-07B2-4086-ABE9-0089BE98F8D2}" destId="{DF5F9302-7466-4A0B-80EC-3F9855D44C66}" srcOrd="1" destOrd="0" presId="urn:microsoft.com/office/officeart/2005/8/layout/hierarchy4"/>
    <dgm:cxn modelId="{7BEE9870-33A8-4EA3-9164-5752CDBC2FE6}" type="presParOf" srcId="{9F22344C-07B2-4086-ABE9-0089BE98F8D2}" destId="{68B49280-971B-4096-B3C4-E2E954D43D2C}" srcOrd="2" destOrd="0" presId="urn:microsoft.com/office/officeart/2005/8/layout/hierarchy4"/>
    <dgm:cxn modelId="{B9AACB7C-7E0F-4A59-BD43-593E15B0DB64}" type="presParOf" srcId="{68B49280-971B-4096-B3C4-E2E954D43D2C}" destId="{17EFA58F-D8AF-433B-862F-759C88336DD9}" srcOrd="0" destOrd="0" presId="urn:microsoft.com/office/officeart/2005/8/layout/hierarchy4"/>
    <dgm:cxn modelId="{AC1347D8-0DC6-41D9-AA8C-389074D88F74}" type="presParOf" srcId="{17EFA58F-D8AF-433B-862F-759C88336DD9}" destId="{FF3C6A4A-5D14-464F-A2AC-1C462787E63E}" srcOrd="0" destOrd="0" presId="urn:microsoft.com/office/officeart/2005/8/layout/hierarchy4"/>
    <dgm:cxn modelId="{C5C233A2-4B7C-431C-9B9F-783904677B4B}" type="presParOf" srcId="{17EFA58F-D8AF-433B-862F-759C88336DD9}" destId="{054B3E3E-6F0B-419C-9F6C-0D7FDD463E70}" srcOrd="1" destOrd="0" presId="urn:microsoft.com/office/officeart/2005/8/layout/hierarchy4"/>
    <dgm:cxn modelId="{B6158BED-63BA-4456-B844-0BDD9358664E}" type="presParOf" srcId="{01A4289B-A7A9-4A9A-973E-BBD501C87E2D}" destId="{8B46090B-9EA3-4E6F-98A4-6F32C9385382}" srcOrd="1" destOrd="0" presId="urn:microsoft.com/office/officeart/2005/8/layout/hierarchy4"/>
    <dgm:cxn modelId="{9DC9BD1C-CACA-44C4-B308-9D0844882BF7}" type="presParOf" srcId="{01A4289B-A7A9-4A9A-973E-BBD501C87E2D}" destId="{CC83896B-E7CA-4AE6-A0AD-858858519042}" srcOrd="2" destOrd="0" presId="urn:microsoft.com/office/officeart/2005/8/layout/hierarchy4"/>
    <dgm:cxn modelId="{84DF83C7-F6D3-4C3E-B755-0AF4B532A22A}" type="presParOf" srcId="{CC83896B-E7CA-4AE6-A0AD-858858519042}" destId="{C847350B-9F87-470E-B156-20CA81F5CFFC}" srcOrd="0" destOrd="0" presId="urn:microsoft.com/office/officeart/2005/8/layout/hierarchy4"/>
    <dgm:cxn modelId="{2281D9B6-A0E8-40CE-95A3-CC8FD20E1EE3}" type="presParOf" srcId="{CC83896B-E7CA-4AE6-A0AD-858858519042}" destId="{63A24526-2C0D-4686-AEFB-501858F4C042}" srcOrd="1" destOrd="0" presId="urn:microsoft.com/office/officeart/2005/8/layout/hierarchy4"/>
    <dgm:cxn modelId="{40154BBC-FAA5-41A9-B95D-4404DC79251F}" type="presParOf" srcId="{CC83896B-E7CA-4AE6-A0AD-858858519042}" destId="{5085A5B4-8157-472E-8E92-FC71B39E1DA1}" srcOrd="2" destOrd="0" presId="urn:microsoft.com/office/officeart/2005/8/layout/hierarchy4"/>
    <dgm:cxn modelId="{344EA029-7C59-4877-A92F-59667A3A6951}" type="presParOf" srcId="{5085A5B4-8157-472E-8E92-FC71B39E1DA1}" destId="{DC5F5A66-F088-4FC6-B68D-574178C9BDBD}" srcOrd="0" destOrd="0" presId="urn:microsoft.com/office/officeart/2005/8/layout/hierarchy4"/>
    <dgm:cxn modelId="{5C921BB0-0D53-463A-8D9C-D61D45818A1D}" type="presParOf" srcId="{DC5F5A66-F088-4FC6-B68D-574178C9BDBD}" destId="{9E7337B0-882C-4593-88C9-942AE05820F9}" srcOrd="0" destOrd="0" presId="urn:microsoft.com/office/officeart/2005/8/layout/hierarchy4"/>
    <dgm:cxn modelId="{80F4D623-9839-478D-8331-ADBF963D4562}" type="presParOf" srcId="{DC5F5A66-F088-4FC6-B68D-574178C9BDBD}" destId="{8FA5567A-13A3-4EE9-8FCF-B22FBCE4E888}" srcOrd="1" destOrd="0" presId="urn:microsoft.com/office/officeart/2005/8/layout/hierarchy4"/>
    <dgm:cxn modelId="{3CB690A8-A8C6-452D-9F9A-A15E984CA949}" type="presParOf" srcId="{DC5F5A66-F088-4FC6-B68D-574178C9BDBD}" destId="{8973D2D8-693A-448E-A15D-04CE1D24BDE0}" srcOrd="2" destOrd="0" presId="urn:microsoft.com/office/officeart/2005/8/layout/hierarchy4"/>
    <dgm:cxn modelId="{84B2F099-23AC-4FC3-BA35-39F918F5399B}" type="presParOf" srcId="{8973D2D8-693A-448E-A15D-04CE1D24BDE0}" destId="{9E776F8E-1029-498E-BFC9-5E0553F00F40}" srcOrd="0" destOrd="0" presId="urn:microsoft.com/office/officeart/2005/8/layout/hierarchy4"/>
    <dgm:cxn modelId="{B7CA3021-8658-4DF8-AFB5-3B0E0D24EDC6}" type="presParOf" srcId="{9E776F8E-1029-498E-BFC9-5E0553F00F40}" destId="{9E02019B-E9F4-4D9E-B9A9-50405B55E37B}" srcOrd="0" destOrd="0" presId="urn:microsoft.com/office/officeart/2005/8/layout/hierarchy4"/>
    <dgm:cxn modelId="{90682E77-A9A0-41C6-80CC-72C9B1B41A27}" type="presParOf" srcId="{9E776F8E-1029-498E-BFC9-5E0553F00F40}" destId="{18681852-D656-4789-B25D-DF91925DF0E6}" srcOrd="1" destOrd="0" presId="urn:microsoft.com/office/officeart/2005/8/layout/hierarchy4"/>
    <dgm:cxn modelId="{18B93564-D738-483D-A3AE-0D3824AD9695}" type="presParOf" srcId="{5085A5B4-8157-472E-8E92-FC71B39E1DA1}" destId="{23088FD5-BEA2-4F45-9282-14E7C99FCDA4}" srcOrd="1" destOrd="0" presId="urn:microsoft.com/office/officeart/2005/8/layout/hierarchy4"/>
    <dgm:cxn modelId="{B2ED0E12-600D-4B24-8974-C4E513F97169}" type="presParOf" srcId="{5085A5B4-8157-472E-8E92-FC71B39E1DA1}" destId="{764387B8-F64C-4DD0-B38E-0F22BC01B10B}" srcOrd="2" destOrd="0" presId="urn:microsoft.com/office/officeart/2005/8/layout/hierarchy4"/>
    <dgm:cxn modelId="{81513893-E7E4-41F9-8983-5D30FA0C411C}" type="presParOf" srcId="{764387B8-F64C-4DD0-B38E-0F22BC01B10B}" destId="{C3E7F41A-D12D-4D03-9BFC-1DE4B73D2A50}" srcOrd="0" destOrd="0" presId="urn:microsoft.com/office/officeart/2005/8/layout/hierarchy4"/>
    <dgm:cxn modelId="{41DB1BD3-6D08-4C26-A149-11F9B5FE333C}" type="presParOf" srcId="{764387B8-F64C-4DD0-B38E-0F22BC01B10B}" destId="{ED4A0039-6193-4D13-AEAB-09E2770D7585}" srcOrd="1" destOrd="0" presId="urn:microsoft.com/office/officeart/2005/8/layout/hierarchy4"/>
    <dgm:cxn modelId="{472F6680-E9BF-42E2-9C75-82B266588EA3}" type="presParOf" srcId="{764387B8-F64C-4DD0-B38E-0F22BC01B10B}" destId="{D7C0403B-C387-450B-88BA-B0650F2BA4C6}" srcOrd="2" destOrd="0" presId="urn:microsoft.com/office/officeart/2005/8/layout/hierarchy4"/>
    <dgm:cxn modelId="{FACB1C63-BFE1-436F-9C11-1AB40955E867}" type="presParOf" srcId="{D7C0403B-C387-450B-88BA-B0650F2BA4C6}" destId="{DD74610F-2164-4D24-8922-E3F094FD4E1F}" srcOrd="0" destOrd="0" presId="urn:microsoft.com/office/officeart/2005/8/layout/hierarchy4"/>
    <dgm:cxn modelId="{361ADCB6-A8C8-4787-A0E9-D6747193DA38}" type="presParOf" srcId="{DD74610F-2164-4D24-8922-E3F094FD4E1F}" destId="{B5BAE5AA-5104-4A14-A44E-5E94250580D5}" srcOrd="0" destOrd="0" presId="urn:microsoft.com/office/officeart/2005/8/layout/hierarchy4"/>
    <dgm:cxn modelId="{2E4BF7CB-DAD7-4A98-A90B-CDE1075BD88F}" type="presParOf" srcId="{DD74610F-2164-4D24-8922-E3F094FD4E1F}" destId="{E590B74A-5E64-4576-9D8D-1F3CE46059F6}" srcOrd="1" destOrd="0" presId="urn:microsoft.com/office/officeart/2005/8/layout/hierarchy4"/>
    <dgm:cxn modelId="{F54F5520-C0A5-483C-902C-1469D7449BC4}" type="presParOf" srcId="{5085A5B4-8157-472E-8E92-FC71B39E1DA1}" destId="{C4DD7E43-C1E3-4EE7-80D7-1EB051C8B5F3}" srcOrd="3" destOrd="0" presId="urn:microsoft.com/office/officeart/2005/8/layout/hierarchy4"/>
    <dgm:cxn modelId="{8E8611B9-1292-4E7B-86D2-6B046D5FA9A4}" type="presParOf" srcId="{5085A5B4-8157-472E-8E92-FC71B39E1DA1}" destId="{03200741-D2AC-4D67-9283-964CF8BE6DD0}" srcOrd="4" destOrd="0" presId="urn:microsoft.com/office/officeart/2005/8/layout/hierarchy4"/>
    <dgm:cxn modelId="{68363D99-B06B-47DD-81F0-9BAD5AD5DC2B}" type="presParOf" srcId="{03200741-D2AC-4D67-9283-964CF8BE6DD0}" destId="{8B6CD694-834A-4ADC-BAE3-200BD38EBC76}" srcOrd="0" destOrd="0" presId="urn:microsoft.com/office/officeart/2005/8/layout/hierarchy4"/>
    <dgm:cxn modelId="{C875F34C-FB68-4111-95DC-C05B0331D7CC}" type="presParOf" srcId="{03200741-D2AC-4D67-9283-964CF8BE6DD0}" destId="{28DFA9D6-0741-41FB-8A90-E587919D4DC5}" srcOrd="1" destOrd="0" presId="urn:microsoft.com/office/officeart/2005/8/layout/hierarchy4"/>
    <dgm:cxn modelId="{085382BB-E02D-4884-B617-118B4CF5D3A1}" type="presParOf" srcId="{03200741-D2AC-4D67-9283-964CF8BE6DD0}" destId="{154EA394-3A77-4F27-8B71-4FAAA0E327E1}" srcOrd="2" destOrd="0" presId="urn:microsoft.com/office/officeart/2005/8/layout/hierarchy4"/>
    <dgm:cxn modelId="{334DD475-1842-4503-91A1-5F6B14149471}" type="presParOf" srcId="{154EA394-3A77-4F27-8B71-4FAAA0E327E1}" destId="{513BE4B1-4101-4105-8E9C-599FFD72DCB8}" srcOrd="0" destOrd="0" presId="urn:microsoft.com/office/officeart/2005/8/layout/hierarchy4"/>
    <dgm:cxn modelId="{DE3FE7BB-CF85-4854-A0CA-B21A146B5315}" type="presParOf" srcId="{513BE4B1-4101-4105-8E9C-599FFD72DCB8}" destId="{31476DB3-B45D-4132-9867-173605263C77}" srcOrd="0" destOrd="0" presId="urn:microsoft.com/office/officeart/2005/8/layout/hierarchy4"/>
    <dgm:cxn modelId="{451A1ED5-4BA6-4941-9AE0-E6122574F258}" type="presParOf" srcId="{513BE4B1-4101-4105-8E9C-599FFD72DCB8}" destId="{3DC775D1-88F4-447E-B098-2944B2404DA2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E73E7F1-F11C-41C0-BE20-53F794DEE1FA}" type="doc">
      <dgm:prSet loTypeId="urn:microsoft.com/office/officeart/2005/8/layout/hierarchy4" loCatId="hierarchy" qsTypeId="urn:microsoft.com/office/officeart/2005/8/quickstyle/3d2" qsCatId="3D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39F0E0C9-2F0D-476A-800D-5733B969BBB8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 КРОВЬ – ЖИДКАЯ СРЕДА ОРГАНИЗМА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F834F348-FDFD-4CD6-B0C1-CFF3A4B1BD15}" type="parTrans" cxnId="{6A93DC5F-34EB-4575-9F86-2B755A8F7FD4}">
      <dgm:prSet/>
      <dgm:spPr/>
      <dgm:t>
        <a:bodyPr/>
        <a:lstStyle/>
        <a:p>
          <a:endParaRPr lang="ru-RU"/>
        </a:p>
      </dgm:t>
    </dgm:pt>
    <dgm:pt modelId="{109C26FC-86AF-453D-B0ED-B8611FC6DD5E}" type="sibTrans" cxnId="{6A93DC5F-34EB-4575-9F86-2B755A8F7FD4}">
      <dgm:prSet/>
      <dgm:spPr/>
      <dgm:t>
        <a:bodyPr/>
        <a:lstStyle/>
        <a:p>
          <a:endParaRPr lang="ru-RU"/>
        </a:p>
      </dgm:t>
    </dgm:pt>
    <dgm:pt modelId="{7A9DA158-5EBA-4A2D-B26A-CAECC76409AE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ПЛАЗМА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CE32850D-1637-4B2F-93DE-A420BCA2F8C4}" type="parTrans" cxnId="{B743FE47-5A66-4C7F-939E-94C2A39BF420}">
      <dgm:prSet/>
      <dgm:spPr/>
      <dgm:t>
        <a:bodyPr/>
        <a:lstStyle/>
        <a:p>
          <a:endParaRPr lang="ru-RU"/>
        </a:p>
      </dgm:t>
    </dgm:pt>
    <dgm:pt modelId="{9EE0E120-82C6-4CA6-B931-4E318B17E5F7}" type="sibTrans" cxnId="{B743FE47-5A66-4C7F-939E-94C2A39BF420}">
      <dgm:prSet/>
      <dgm:spPr/>
      <dgm:t>
        <a:bodyPr/>
        <a:lstStyle/>
        <a:p>
          <a:endParaRPr lang="ru-RU"/>
        </a:p>
      </dgm:t>
    </dgm:pt>
    <dgm:pt modelId="{C8D21E55-F9C4-4238-AD35-F5E6BE80C3C3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ВОДА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BF5E2B27-7923-4A20-B24C-9E7D7658229D}" type="parTrans" cxnId="{66829B89-43F1-4F89-88FD-A70897AE4479}">
      <dgm:prSet/>
      <dgm:spPr/>
      <dgm:t>
        <a:bodyPr/>
        <a:lstStyle/>
        <a:p>
          <a:endParaRPr lang="ru-RU"/>
        </a:p>
      </dgm:t>
    </dgm:pt>
    <dgm:pt modelId="{3C4CDD2C-F73A-4710-A6E8-135079F1E9A7}" type="sibTrans" cxnId="{66829B89-43F1-4F89-88FD-A70897AE4479}">
      <dgm:prSet/>
      <dgm:spPr/>
      <dgm:t>
        <a:bodyPr/>
        <a:lstStyle/>
        <a:p>
          <a:endParaRPr lang="ru-RU"/>
        </a:p>
      </dgm:t>
    </dgm:pt>
    <dgm:pt modelId="{A1026BF8-3851-4ACF-A7BD-5A96EBB9C623}">
      <dgm:prSet phldrT="[Текст]" custT="1"/>
      <dgm:spPr/>
      <dgm:t>
        <a:bodyPr/>
        <a:lstStyle/>
        <a:p>
          <a:r>
            <a:rPr lang="ru-RU" sz="1300" b="1" dirty="0" smtClean="0">
              <a:latin typeface="Arial" pitchFamily="34" charset="0"/>
              <a:cs typeface="Arial" pitchFamily="34" charset="0"/>
            </a:rPr>
            <a:t>ФИБРИНОГЕН</a:t>
          </a:r>
          <a:endParaRPr lang="ru-RU" sz="1300" b="1" dirty="0">
            <a:latin typeface="Arial" pitchFamily="34" charset="0"/>
            <a:cs typeface="Arial" pitchFamily="34" charset="0"/>
          </a:endParaRPr>
        </a:p>
      </dgm:t>
    </dgm:pt>
    <dgm:pt modelId="{2A52774A-A688-4934-ADAE-1D96D8617A3B}" type="parTrans" cxnId="{955932E1-79F1-42DE-B677-74A72FF2C3B4}">
      <dgm:prSet/>
      <dgm:spPr/>
      <dgm:t>
        <a:bodyPr/>
        <a:lstStyle/>
        <a:p>
          <a:endParaRPr lang="ru-RU"/>
        </a:p>
      </dgm:t>
    </dgm:pt>
    <dgm:pt modelId="{3E830311-B6BD-4366-B2B7-CF3C9D1DBE4E}" type="sibTrans" cxnId="{955932E1-79F1-42DE-B677-74A72FF2C3B4}">
      <dgm:prSet/>
      <dgm:spPr/>
      <dgm:t>
        <a:bodyPr/>
        <a:lstStyle/>
        <a:p>
          <a:endParaRPr lang="ru-RU"/>
        </a:p>
      </dgm:t>
    </dgm:pt>
    <dgm:pt modelId="{C76ADE1B-3953-4F80-A6BD-A34890BD0CD0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ФОРМЕННЫЕ ЭЛЕМЕНТЫ КРОВИ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FCA447A0-5326-4DB4-B6CA-10A58EEA65EB}" type="parTrans" cxnId="{AD0BF159-56E5-472F-97F7-E8E29231E0B6}">
      <dgm:prSet/>
      <dgm:spPr/>
      <dgm:t>
        <a:bodyPr/>
        <a:lstStyle/>
        <a:p>
          <a:endParaRPr lang="ru-RU"/>
        </a:p>
      </dgm:t>
    </dgm:pt>
    <dgm:pt modelId="{E6812962-37BC-4F6C-965D-EA358764B065}" type="sibTrans" cxnId="{AD0BF159-56E5-472F-97F7-E8E29231E0B6}">
      <dgm:prSet/>
      <dgm:spPr/>
      <dgm:t>
        <a:bodyPr/>
        <a:lstStyle/>
        <a:p>
          <a:endParaRPr lang="ru-RU"/>
        </a:p>
      </dgm:t>
    </dgm:pt>
    <dgm:pt modelId="{775F7F4E-44AD-4299-AF08-3D7B8A2CE356}">
      <dgm:prSet phldrT="[Текст]"/>
      <dgm:spPr/>
      <dgm:t>
        <a:bodyPr/>
        <a:lstStyle/>
        <a:p>
          <a:r>
            <a:rPr lang="ru-RU" b="1" dirty="0" smtClean="0">
              <a:latin typeface="Arial" pitchFamily="34" charset="0"/>
              <a:cs typeface="Arial" pitchFamily="34" charset="0"/>
            </a:rPr>
            <a:t>ТРОМБОЦИТЫ</a:t>
          </a:r>
          <a:endParaRPr lang="ru-RU" b="1" dirty="0">
            <a:latin typeface="Arial" pitchFamily="34" charset="0"/>
            <a:cs typeface="Arial" pitchFamily="34" charset="0"/>
          </a:endParaRPr>
        </a:p>
      </dgm:t>
    </dgm:pt>
    <dgm:pt modelId="{6562A3BF-2801-4746-ACDF-34242041F8D8}" type="parTrans" cxnId="{57CE9986-4082-497B-B048-0266347C50B7}">
      <dgm:prSet/>
      <dgm:spPr/>
      <dgm:t>
        <a:bodyPr/>
        <a:lstStyle/>
        <a:p>
          <a:endParaRPr lang="ru-RU"/>
        </a:p>
      </dgm:t>
    </dgm:pt>
    <dgm:pt modelId="{2B5AFCCE-B848-4D2E-911C-05C3EAC16B36}" type="sibTrans" cxnId="{57CE9986-4082-497B-B048-0266347C50B7}">
      <dgm:prSet/>
      <dgm:spPr/>
      <dgm:t>
        <a:bodyPr/>
        <a:lstStyle/>
        <a:p>
          <a:endParaRPr lang="ru-RU"/>
        </a:p>
      </dgm:t>
    </dgm:pt>
    <dgm:pt modelId="{50881A11-0B16-4E00-8685-9C6477769A0F}">
      <dgm:prSet phldrT="[Текст]" custT="1"/>
      <dgm:spPr/>
      <dgm:t>
        <a:bodyPr/>
        <a:lstStyle/>
        <a:p>
          <a:r>
            <a:rPr lang="ru-RU" sz="1200" b="1" dirty="0" smtClean="0">
              <a:latin typeface="Arial" pitchFamily="34" charset="0"/>
              <a:cs typeface="Arial" pitchFamily="34" charset="0"/>
            </a:rPr>
            <a:t>ЖИДКАЯ ЧАСТЬ КРОВИ, ИСПОЛЬЗУЕТСЯ ДЛЯ ПРИГОТОВЛЕНИЯ ИМУННЫХ СЫВОРОТОК</a:t>
          </a:r>
          <a:endParaRPr lang="ru-RU" sz="1200" b="1" dirty="0">
            <a:latin typeface="Arial" pitchFamily="34" charset="0"/>
            <a:cs typeface="Arial" pitchFamily="34" charset="0"/>
          </a:endParaRPr>
        </a:p>
      </dgm:t>
    </dgm:pt>
    <dgm:pt modelId="{478F6BCA-6C13-46CF-B113-46DA08BCC07B}" type="parTrans" cxnId="{28EB5777-CF92-44E1-8C5C-30D22714CFA9}">
      <dgm:prSet/>
      <dgm:spPr/>
    </dgm:pt>
    <dgm:pt modelId="{DB44357F-1121-4505-9E1D-A4B0B77AA410}" type="sibTrans" cxnId="{28EB5777-CF92-44E1-8C5C-30D22714CFA9}">
      <dgm:prSet/>
      <dgm:spPr/>
    </dgm:pt>
    <dgm:pt modelId="{07F8C7F9-B28D-47B1-8407-F0498194916C}">
      <dgm:prSet phldrT="[Текст]" custT="1"/>
      <dgm:spPr/>
      <dgm:t>
        <a:bodyPr/>
        <a:lstStyle/>
        <a:p>
          <a:r>
            <a:rPr lang="ru-RU" sz="1200" b="1" dirty="0" smtClean="0">
              <a:latin typeface="Arial" pitchFamily="34" charset="0"/>
              <a:cs typeface="Arial" pitchFamily="34" charset="0"/>
            </a:rPr>
            <a:t>ВАЖНЫЙ ЭЛЕМЕНТ СВЁРТЫВАНИЯ КРОВИ</a:t>
          </a:r>
          <a:endParaRPr lang="ru-RU" sz="1200" b="1" dirty="0">
            <a:latin typeface="Arial" pitchFamily="34" charset="0"/>
            <a:cs typeface="Arial" pitchFamily="34" charset="0"/>
          </a:endParaRPr>
        </a:p>
      </dgm:t>
    </dgm:pt>
    <dgm:pt modelId="{6D0F7B36-1523-4396-83A4-ABCB443664A0}" type="parTrans" cxnId="{37929765-6476-4994-BE17-6B078C7B64AA}">
      <dgm:prSet/>
      <dgm:spPr/>
    </dgm:pt>
    <dgm:pt modelId="{20BDB17F-6948-41B8-9794-27B9DD2F4FDA}" type="sibTrans" cxnId="{37929765-6476-4994-BE17-6B078C7B64AA}">
      <dgm:prSet/>
      <dgm:spPr/>
    </dgm:pt>
    <dgm:pt modelId="{327E41F1-21FE-4850-BD02-00A88A1B4082}">
      <dgm:prSet phldrT="[Текст]" custT="1"/>
      <dgm:spPr/>
      <dgm:t>
        <a:bodyPr/>
        <a:lstStyle/>
        <a:p>
          <a:r>
            <a:rPr lang="ru-RU" sz="1200" b="1" dirty="0" smtClean="0">
              <a:latin typeface="Arial" pitchFamily="34" charset="0"/>
              <a:cs typeface="Arial" pitchFamily="34" charset="0"/>
            </a:rPr>
            <a:t>ЗАЩИТНАЯ</a:t>
          </a:r>
          <a:endParaRPr lang="ru-RU" sz="1200" b="1" dirty="0">
            <a:latin typeface="Arial" pitchFamily="34" charset="0"/>
            <a:cs typeface="Arial" pitchFamily="34" charset="0"/>
          </a:endParaRPr>
        </a:p>
      </dgm:t>
    </dgm:pt>
    <dgm:pt modelId="{38BEA8AF-AD67-4928-AF44-9E14934FCE4C}" type="parTrans" cxnId="{0FB26E6B-3CDC-4D53-9225-244F5F68B922}">
      <dgm:prSet/>
      <dgm:spPr/>
    </dgm:pt>
    <dgm:pt modelId="{EECE00D2-4C04-4650-8AFA-CFB84A08632B}" type="sibTrans" cxnId="{0FB26E6B-3CDC-4D53-9225-244F5F68B922}">
      <dgm:prSet/>
      <dgm:spPr/>
    </dgm:pt>
    <dgm:pt modelId="{BE56F666-DBE0-4802-8B22-4F93C6D6F60A}">
      <dgm:prSet phldrT="[Текст]" custT="1"/>
      <dgm:spPr/>
      <dgm:t>
        <a:bodyPr/>
        <a:lstStyle/>
        <a:p>
          <a:r>
            <a:rPr lang="ru-RU" sz="1200" b="1" dirty="0" smtClean="0">
              <a:latin typeface="Arial" pitchFamily="34" charset="0"/>
              <a:cs typeface="Arial" pitchFamily="34" charset="0"/>
            </a:rPr>
            <a:t>ТРАНСПОРТАЯ ДЫХАТЕЛЬНАЯ</a:t>
          </a:r>
          <a:endParaRPr lang="ru-RU" sz="1200" b="1" dirty="0">
            <a:latin typeface="Arial" pitchFamily="34" charset="0"/>
            <a:cs typeface="Arial" pitchFamily="34" charset="0"/>
          </a:endParaRPr>
        </a:p>
      </dgm:t>
    </dgm:pt>
    <dgm:pt modelId="{7DAB838C-79CD-46C6-BE24-63BF2F18D941}" type="parTrans" cxnId="{2B4BECB4-316B-48EB-A6B8-038216C315B3}">
      <dgm:prSet/>
      <dgm:spPr/>
    </dgm:pt>
    <dgm:pt modelId="{53ABA193-7B02-40AE-807C-5DF0789B15C8}" type="sibTrans" cxnId="{2B4BECB4-316B-48EB-A6B8-038216C315B3}">
      <dgm:prSet/>
      <dgm:spPr/>
    </dgm:pt>
    <dgm:pt modelId="{3384BB55-9A34-448B-803F-037B702F10F7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ЭРИРОЦИТЫ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A649494E-C246-4B83-B397-96F5556354D7}" type="parTrans" cxnId="{22A40BA0-6FE9-47FD-A52B-AA488CA5EA68}">
      <dgm:prSet/>
      <dgm:spPr/>
    </dgm:pt>
    <dgm:pt modelId="{367E4FEB-1690-4E71-BD05-0C77A2B35EE3}" type="sibTrans" cxnId="{22A40BA0-6FE9-47FD-A52B-AA488CA5EA68}">
      <dgm:prSet/>
      <dgm:spPr/>
    </dgm:pt>
    <dgm:pt modelId="{89B9FFB1-81AC-4A76-989F-C21EF8CAB62E}">
      <dgm:prSet phldrT="[Текст]" custT="1"/>
      <dgm:spPr/>
      <dgm:t>
        <a:bodyPr/>
        <a:lstStyle/>
        <a:p>
          <a:r>
            <a:rPr lang="ru-RU" sz="1400" b="1" dirty="0" smtClean="0">
              <a:latin typeface="Arial" pitchFamily="34" charset="0"/>
              <a:cs typeface="Arial" pitchFamily="34" charset="0"/>
            </a:rPr>
            <a:t>ЛЕЙКОЦИТЫ</a:t>
          </a:r>
          <a:endParaRPr lang="ru-RU" sz="1400" b="1" dirty="0">
            <a:latin typeface="Arial" pitchFamily="34" charset="0"/>
            <a:cs typeface="Arial" pitchFamily="34" charset="0"/>
          </a:endParaRPr>
        </a:p>
      </dgm:t>
    </dgm:pt>
    <dgm:pt modelId="{227BA65B-271A-42BD-A6B2-5236506E3651}" type="parTrans" cxnId="{6D6624D6-D339-4F45-B00C-7D13106F3CC5}">
      <dgm:prSet/>
      <dgm:spPr/>
    </dgm:pt>
    <dgm:pt modelId="{FF078C65-16E0-44F0-A6AD-476D2B80C28D}" type="sibTrans" cxnId="{6D6624D6-D339-4F45-B00C-7D13106F3CC5}">
      <dgm:prSet/>
      <dgm:spPr/>
    </dgm:pt>
    <dgm:pt modelId="{B3503A67-3247-46CB-A7F7-86F2261A81CA}">
      <dgm:prSet phldrT="[Текст]" custT="1"/>
      <dgm:spPr/>
      <dgm:t>
        <a:bodyPr/>
        <a:lstStyle/>
        <a:p>
          <a:r>
            <a:rPr lang="ru-RU" sz="1200" b="1" dirty="0" smtClean="0">
              <a:latin typeface="Arial" pitchFamily="34" charset="0"/>
              <a:cs typeface="Arial" pitchFamily="34" charset="0"/>
            </a:rPr>
            <a:t>УЧАСТВУЮТ В СВЁРТЫВАНИИ КРОВИ</a:t>
          </a:r>
          <a:endParaRPr lang="ru-RU" sz="1200" b="1" dirty="0">
            <a:latin typeface="Arial" pitchFamily="34" charset="0"/>
            <a:cs typeface="Arial" pitchFamily="34" charset="0"/>
          </a:endParaRPr>
        </a:p>
      </dgm:t>
    </dgm:pt>
    <dgm:pt modelId="{CF36782B-CFF3-4CF6-9A5E-CC9E963C821D}" type="parTrans" cxnId="{87ED8C15-AE63-41DC-B28C-4AADE3A23593}">
      <dgm:prSet/>
      <dgm:spPr/>
    </dgm:pt>
    <dgm:pt modelId="{17FD4FF7-3DFA-4A61-8B4F-F31ADB85C962}" type="sibTrans" cxnId="{87ED8C15-AE63-41DC-B28C-4AADE3A23593}">
      <dgm:prSet/>
      <dgm:spPr/>
    </dgm:pt>
    <dgm:pt modelId="{BDA83D88-B084-436B-8A48-A40376EA10E5}" type="pres">
      <dgm:prSet presAssocID="{AE73E7F1-F11C-41C0-BE20-53F794DEE1FA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531D173-620C-41FD-AB81-5CD2B507B443}" type="pres">
      <dgm:prSet presAssocID="{39F0E0C9-2F0D-476A-800D-5733B969BBB8}" presName="vertOne" presStyleCnt="0"/>
      <dgm:spPr/>
    </dgm:pt>
    <dgm:pt modelId="{CFB18407-A124-4446-A1A3-F9A2EC00AC3E}" type="pres">
      <dgm:prSet presAssocID="{39F0E0C9-2F0D-476A-800D-5733B969BBB8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8BEBAB-DDA8-4BCA-9760-CBA96FCFC207}" type="pres">
      <dgm:prSet presAssocID="{39F0E0C9-2F0D-476A-800D-5733B969BBB8}" presName="parTransOne" presStyleCnt="0"/>
      <dgm:spPr/>
    </dgm:pt>
    <dgm:pt modelId="{01A4289B-A7A9-4A9A-973E-BBD501C87E2D}" type="pres">
      <dgm:prSet presAssocID="{39F0E0C9-2F0D-476A-800D-5733B969BBB8}" presName="horzOne" presStyleCnt="0"/>
      <dgm:spPr/>
    </dgm:pt>
    <dgm:pt modelId="{58EBFA48-40E1-4253-BE4B-931D4F81AAF3}" type="pres">
      <dgm:prSet presAssocID="{7A9DA158-5EBA-4A2D-B26A-CAECC76409AE}" presName="vertTwo" presStyleCnt="0"/>
      <dgm:spPr/>
    </dgm:pt>
    <dgm:pt modelId="{11B1F1DF-CF76-4436-9EA6-CF131D83602F}" type="pres">
      <dgm:prSet presAssocID="{7A9DA158-5EBA-4A2D-B26A-CAECC76409AE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7CA400-42F5-4D39-B9BB-BBE26B4B2FD8}" type="pres">
      <dgm:prSet presAssocID="{7A9DA158-5EBA-4A2D-B26A-CAECC76409AE}" presName="parTransTwo" presStyleCnt="0"/>
      <dgm:spPr/>
    </dgm:pt>
    <dgm:pt modelId="{2FC5FC50-2B54-48CF-A09A-D48EAFCE0626}" type="pres">
      <dgm:prSet presAssocID="{7A9DA158-5EBA-4A2D-B26A-CAECC76409AE}" presName="horzTwo" presStyleCnt="0"/>
      <dgm:spPr/>
    </dgm:pt>
    <dgm:pt modelId="{4C3B964F-9345-45DB-8596-26D6252EF079}" type="pres">
      <dgm:prSet presAssocID="{C8D21E55-F9C4-4238-AD35-F5E6BE80C3C3}" presName="vertThree" presStyleCnt="0"/>
      <dgm:spPr/>
    </dgm:pt>
    <dgm:pt modelId="{DEC20FDF-FE30-4482-8855-F058E651FA5A}" type="pres">
      <dgm:prSet presAssocID="{C8D21E55-F9C4-4238-AD35-F5E6BE80C3C3}" presName="txThree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686DA53-F64B-4616-A72B-96FB75DEBB6F}" type="pres">
      <dgm:prSet presAssocID="{C8D21E55-F9C4-4238-AD35-F5E6BE80C3C3}" presName="parTransThree" presStyleCnt="0"/>
      <dgm:spPr/>
    </dgm:pt>
    <dgm:pt modelId="{AC5BF1EC-A7A2-47F9-AF09-2BB6011D5826}" type="pres">
      <dgm:prSet presAssocID="{C8D21E55-F9C4-4238-AD35-F5E6BE80C3C3}" presName="horzThree" presStyleCnt="0"/>
      <dgm:spPr/>
    </dgm:pt>
    <dgm:pt modelId="{BA2D9CEA-77FF-4902-B3ED-908951EB3B51}" type="pres">
      <dgm:prSet presAssocID="{50881A11-0B16-4E00-8685-9C6477769A0F}" presName="vertFour" presStyleCnt="0">
        <dgm:presLayoutVars>
          <dgm:chPref val="3"/>
        </dgm:presLayoutVars>
      </dgm:prSet>
      <dgm:spPr/>
    </dgm:pt>
    <dgm:pt modelId="{DB485AE9-2711-4EA9-AEFB-90F634DE24E6}" type="pres">
      <dgm:prSet presAssocID="{50881A11-0B16-4E00-8685-9C6477769A0F}" presName="txFour" presStyleLbl="node4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EB3A348-F080-4A9B-B798-79A3F0E4949E}" type="pres">
      <dgm:prSet presAssocID="{50881A11-0B16-4E00-8685-9C6477769A0F}" presName="horzFour" presStyleCnt="0"/>
      <dgm:spPr/>
    </dgm:pt>
    <dgm:pt modelId="{27BDB8EE-EC6E-4CD7-BCF2-3E990A9F2A0E}" type="pres">
      <dgm:prSet presAssocID="{3C4CDD2C-F73A-4710-A6E8-135079F1E9A7}" presName="sibSpaceThree" presStyleCnt="0"/>
      <dgm:spPr/>
    </dgm:pt>
    <dgm:pt modelId="{9F22344C-07B2-4086-ABE9-0089BE98F8D2}" type="pres">
      <dgm:prSet presAssocID="{A1026BF8-3851-4ACF-A7BD-5A96EBB9C623}" presName="vertThree" presStyleCnt="0"/>
      <dgm:spPr/>
    </dgm:pt>
    <dgm:pt modelId="{24E9E30B-BDAC-4582-878D-572FCEADA7BE}" type="pres">
      <dgm:prSet presAssocID="{A1026BF8-3851-4ACF-A7BD-5A96EBB9C623}" presName="txThree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F5F9302-7466-4A0B-80EC-3F9855D44C66}" type="pres">
      <dgm:prSet presAssocID="{A1026BF8-3851-4ACF-A7BD-5A96EBB9C623}" presName="parTransThree" presStyleCnt="0"/>
      <dgm:spPr/>
    </dgm:pt>
    <dgm:pt modelId="{68B49280-971B-4096-B3C4-E2E954D43D2C}" type="pres">
      <dgm:prSet presAssocID="{A1026BF8-3851-4ACF-A7BD-5A96EBB9C623}" presName="horzThree" presStyleCnt="0"/>
      <dgm:spPr/>
    </dgm:pt>
    <dgm:pt modelId="{17EFA58F-D8AF-433B-862F-759C88336DD9}" type="pres">
      <dgm:prSet presAssocID="{07F8C7F9-B28D-47B1-8407-F0498194916C}" presName="vertFour" presStyleCnt="0">
        <dgm:presLayoutVars>
          <dgm:chPref val="3"/>
        </dgm:presLayoutVars>
      </dgm:prSet>
      <dgm:spPr/>
    </dgm:pt>
    <dgm:pt modelId="{FF3C6A4A-5D14-464F-A2AC-1C462787E63E}" type="pres">
      <dgm:prSet presAssocID="{07F8C7F9-B28D-47B1-8407-F0498194916C}" presName="txFour" presStyleLbl="node4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4B3E3E-6F0B-419C-9F6C-0D7FDD463E70}" type="pres">
      <dgm:prSet presAssocID="{07F8C7F9-B28D-47B1-8407-F0498194916C}" presName="horzFour" presStyleCnt="0"/>
      <dgm:spPr/>
    </dgm:pt>
    <dgm:pt modelId="{8B46090B-9EA3-4E6F-98A4-6F32C9385382}" type="pres">
      <dgm:prSet presAssocID="{9EE0E120-82C6-4CA6-B931-4E318B17E5F7}" presName="sibSpaceTwo" presStyleCnt="0"/>
      <dgm:spPr/>
    </dgm:pt>
    <dgm:pt modelId="{CC83896B-E7CA-4AE6-A0AD-858858519042}" type="pres">
      <dgm:prSet presAssocID="{C76ADE1B-3953-4F80-A6BD-A34890BD0CD0}" presName="vertTwo" presStyleCnt="0"/>
      <dgm:spPr/>
    </dgm:pt>
    <dgm:pt modelId="{C847350B-9F87-470E-B156-20CA81F5CFFC}" type="pres">
      <dgm:prSet presAssocID="{C76ADE1B-3953-4F80-A6BD-A34890BD0CD0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3A24526-2C0D-4686-AEFB-501858F4C042}" type="pres">
      <dgm:prSet presAssocID="{C76ADE1B-3953-4F80-A6BD-A34890BD0CD0}" presName="parTransTwo" presStyleCnt="0"/>
      <dgm:spPr/>
    </dgm:pt>
    <dgm:pt modelId="{5085A5B4-8157-472E-8E92-FC71B39E1DA1}" type="pres">
      <dgm:prSet presAssocID="{C76ADE1B-3953-4F80-A6BD-A34890BD0CD0}" presName="horzTwo" presStyleCnt="0"/>
      <dgm:spPr/>
    </dgm:pt>
    <dgm:pt modelId="{DC5F5A66-F088-4FC6-B68D-574178C9BDBD}" type="pres">
      <dgm:prSet presAssocID="{3384BB55-9A34-448B-803F-037B702F10F7}" presName="vertThree" presStyleCnt="0"/>
      <dgm:spPr/>
    </dgm:pt>
    <dgm:pt modelId="{9E7337B0-882C-4593-88C9-942AE05820F9}" type="pres">
      <dgm:prSet presAssocID="{3384BB55-9A34-448B-803F-037B702F10F7}" presName="txThree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FA5567A-13A3-4EE9-8FCF-B22FBCE4E888}" type="pres">
      <dgm:prSet presAssocID="{3384BB55-9A34-448B-803F-037B702F10F7}" presName="parTransThree" presStyleCnt="0"/>
      <dgm:spPr/>
    </dgm:pt>
    <dgm:pt modelId="{8973D2D8-693A-448E-A15D-04CE1D24BDE0}" type="pres">
      <dgm:prSet presAssocID="{3384BB55-9A34-448B-803F-037B702F10F7}" presName="horzThree" presStyleCnt="0"/>
      <dgm:spPr/>
    </dgm:pt>
    <dgm:pt modelId="{9E776F8E-1029-498E-BFC9-5E0553F00F40}" type="pres">
      <dgm:prSet presAssocID="{BE56F666-DBE0-4802-8B22-4F93C6D6F60A}" presName="vertFour" presStyleCnt="0">
        <dgm:presLayoutVars>
          <dgm:chPref val="3"/>
        </dgm:presLayoutVars>
      </dgm:prSet>
      <dgm:spPr/>
    </dgm:pt>
    <dgm:pt modelId="{9E02019B-E9F4-4D9E-B9A9-50405B55E37B}" type="pres">
      <dgm:prSet presAssocID="{BE56F666-DBE0-4802-8B22-4F93C6D6F60A}" presName="txFour" presStyleLbl="node4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8681852-D656-4789-B25D-DF91925DF0E6}" type="pres">
      <dgm:prSet presAssocID="{BE56F666-DBE0-4802-8B22-4F93C6D6F60A}" presName="horzFour" presStyleCnt="0"/>
      <dgm:spPr/>
    </dgm:pt>
    <dgm:pt modelId="{23088FD5-BEA2-4F45-9282-14E7C99FCDA4}" type="pres">
      <dgm:prSet presAssocID="{367E4FEB-1690-4E71-BD05-0C77A2B35EE3}" presName="sibSpaceThree" presStyleCnt="0"/>
      <dgm:spPr/>
    </dgm:pt>
    <dgm:pt modelId="{764387B8-F64C-4DD0-B38E-0F22BC01B10B}" type="pres">
      <dgm:prSet presAssocID="{89B9FFB1-81AC-4A76-989F-C21EF8CAB62E}" presName="vertThree" presStyleCnt="0"/>
      <dgm:spPr/>
    </dgm:pt>
    <dgm:pt modelId="{C3E7F41A-D12D-4D03-9BFC-1DE4B73D2A50}" type="pres">
      <dgm:prSet presAssocID="{89B9FFB1-81AC-4A76-989F-C21EF8CAB62E}" presName="txThree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D4A0039-6193-4D13-AEAB-09E2770D7585}" type="pres">
      <dgm:prSet presAssocID="{89B9FFB1-81AC-4A76-989F-C21EF8CAB62E}" presName="parTransThree" presStyleCnt="0"/>
      <dgm:spPr/>
    </dgm:pt>
    <dgm:pt modelId="{D7C0403B-C387-450B-88BA-B0650F2BA4C6}" type="pres">
      <dgm:prSet presAssocID="{89B9FFB1-81AC-4A76-989F-C21EF8CAB62E}" presName="horzThree" presStyleCnt="0"/>
      <dgm:spPr/>
    </dgm:pt>
    <dgm:pt modelId="{DD74610F-2164-4D24-8922-E3F094FD4E1F}" type="pres">
      <dgm:prSet presAssocID="{327E41F1-21FE-4850-BD02-00A88A1B4082}" presName="vertFour" presStyleCnt="0">
        <dgm:presLayoutVars>
          <dgm:chPref val="3"/>
        </dgm:presLayoutVars>
      </dgm:prSet>
      <dgm:spPr/>
    </dgm:pt>
    <dgm:pt modelId="{B5BAE5AA-5104-4A14-A44E-5E94250580D5}" type="pres">
      <dgm:prSet presAssocID="{327E41F1-21FE-4850-BD02-00A88A1B4082}" presName="txFour" presStyleLbl="node4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90B74A-5E64-4576-9D8D-1F3CE46059F6}" type="pres">
      <dgm:prSet presAssocID="{327E41F1-21FE-4850-BD02-00A88A1B4082}" presName="horzFour" presStyleCnt="0"/>
      <dgm:spPr/>
    </dgm:pt>
    <dgm:pt modelId="{C4DD7E43-C1E3-4EE7-80D7-1EB051C8B5F3}" type="pres">
      <dgm:prSet presAssocID="{FF078C65-16E0-44F0-A6AD-476D2B80C28D}" presName="sibSpaceThree" presStyleCnt="0"/>
      <dgm:spPr/>
    </dgm:pt>
    <dgm:pt modelId="{03200741-D2AC-4D67-9283-964CF8BE6DD0}" type="pres">
      <dgm:prSet presAssocID="{775F7F4E-44AD-4299-AF08-3D7B8A2CE356}" presName="vertThree" presStyleCnt="0"/>
      <dgm:spPr/>
    </dgm:pt>
    <dgm:pt modelId="{8B6CD694-834A-4ADC-BAE3-200BD38EBC76}" type="pres">
      <dgm:prSet presAssocID="{775F7F4E-44AD-4299-AF08-3D7B8A2CE356}" presName="txThree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8DFA9D6-0741-41FB-8A90-E587919D4DC5}" type="pres">
      <dgm:prSet presAssocID="{775F7F4E-44AD-4299-AF08-3D7B8A2CE356}" presName="parTransThree" presStyleCnt="0"/>
      <dgm:spPr/>
    </dgm:pt>
    <dgm:pt modelId="{154EA394-3A77-4F27-8B71-4FAAA0E327E1}" type="pres">
      <dgm:prSet presAssocID="{775F7F4E-44AD-4299-AF08-3D7B8A2CE356}" presName="horzThree" presStyleCnt="0"/>
      <dgm:spPr/>
    </dgm:pt>
    <dgm:pt modelId="{513BE4B1-4101-4105-8E9C-599FFD72DCB8}" type="pres">
      <dgm:prSet presAssocID="{B3503A67-3247-46CB-A7F7-86F2261A81CA}" presName="vertFour" presStyleCnt="0">
        <dgm:presLayoutVars>
          <dgm:chPref val="3"/>
        </dgm:presLayoutVars>
      </dgm:prSet>
      <dgm:spPr/>
    </dgm:pt>
    <dgm:pt modelId="{31476DB3-B45D-4132-9867-173605263C77}" type="pres">
      <dgm:prSet presAssocID="{B3503A67-3247-46CB-A7F7-86F2261A81CA}" presName="txFour" presStyleLbl="node4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DC775D1-88F4-447E-B098-2944B2404DA2}" type="pres">
      <dgm:prSet presAssocID="{B3503A67-3247-46CB-A7F7-86F2261A81CA}" presName="horzFour" presStyleCnt="0"/>
      <dgm:spPr/>
    </dgm:pt>
  </dgm:ptLst>
  <dgm:cxnLst>
    <dgm:cxn modelId="{E51FCBD4-E8DB-400A-85F2-6E8280C329C5}" type="presOf" srcId="{BE56F666-DBE0-4802-8B22-4F93C6D6F60A}" destId="{9E02019B-E9F4-4D9E-B9A9-50405B55E37B}" srcOrd="0" destOrd="0" presId="urn:microsoft.com/office/officeart/2005/8/layout/hierarchy4"/>
    <dgm:cxn modelId="{AD0BF159-56E5-472F-97F7-E8E29231E0B6}" srcId="{39F0E0C9-2F0D-476A-800D-5733B969BBB8}" destId="{C76ADE1B-3953-4F80-A6BD-A34890BD0CD0}" srcOrd="1" destOrd="0" parTransId="{FCA447A0-5326-4DB4-B6CA-10A58EEA65EB}" sibTransId="{E6812962-37BC-4F6C-965D-EA358764B065}"/>
    <dgm:cxn modelId="{CC1E91A0-0D36-4C19-A081-B5FB8B333523}" type="presOf" srcId="{3384BB55-9A34-448B-803F-037B702F10F7}" destId="{9E7337B0-882C-4593-88C9-942AE05820F9}" srcOrd="0" destOrd="0" presId="urn:microsoft.com/office/officeart/2005/8/layout/hierarchy4"/>
    <dgm:cxn modelId="{896DBD74-103B-4990-B192-1A8AD3041A1B}" type="presOf" srcId="{50881A11-0B16-4E00-8685-9C6477769A0F}" destId="{DB485AE9-2711-4EA9-AEFB-90F634DE24E6}" srcOrd="0" destOrd="0" presId="urn:microsoft.com/office/officeart/2005/8/layout/hierarchy4"/>
    <dgm:cxn modelId="{66829B89-43F1-4F89-88FD-A70897AE4479}" srcId="{7A9DA158-5EBA-4A2D-B26A-CAECC76409AE}" destId="{C8D21E55-F9C4-4238-AD35-F5E6BE80C3C3}" srcOrd="0" destOrd="0" parTransId="{BF5E2B27-7923-4A20-B24C-9E7D7658229D}" sibTransId="{3C4CDD2C-F73A-4710-A6E8-135079F1E9A7}"/>
    <dgm:cxn modelId="{31494F7E-BC31-46E3-9682-4B8B576B3CD7}" type="presOf" srcId="{A1026BF8-3851-4ACF-A7BD-5A96EBB9C623}" destId="{24E9E30B-BDAC-4582-878D-572FCEADA7BE}" srcOrd="0" destOrd="0" presId="urn:microsoft.com/office/officeart/2005/8/layout/hierarchy4"/>
    <dgm:cxn modelId="{0FB26E6B-3CDC-4D53-9225-244F5F68B922}" srcId="{89B9FFB1-81AC-4A76-989F-C21EF8CAB62E}" destId="{327E41F1-21FE-4850-BD02-00A88A1B4082}" srcOrd="0" destOrd="0" parTransId="{38BEA8AF-AD67-4928-AF44-9E14934FCE4C}" sibTransId="{EECE00D2-4C04-4650-8AFA-CFB84A08632B}"/>
    <dgm:cxn modelId="{28EB5777-CF92-44E1-8C5C-30D22714CFA9}" srcId="{C8D21E55-F9C4-4238-AD35-F5E6BE80C3C3}" destId="{50881A11-0B16-4E00-8685-9C6477769A0F}" srcOrd="0" destOrd="0" parTransId="{478F6BCA-6C13-46CF-B113-46DA08BCC07B}" sibTransId="{DB44357F-1121-4505-9E1D-A4B0B77AA410}"/>
    <dgm:cxn modelId="{6D6624D6-D339-4F45-B00C-7D13106F3CC5}" srcId="{C76ADE1B-3953-4F80-A6BD-A34890BD0CD0}" destId="{89B9FFB1-81AC-4A76-989F-C21EF8CAB62E}" srcOrd="1" destOrd="0" parTransId="{227BA65B-271A-42BD-A6B2-5236506E3651}" sibTransId="{FF078C65-16E0-44F0-A6AD-476D2B80C28D}"/>
    <dgm:cxn modelId="{B9B0CC6A-1672-4774-916E-1F660658F349}" type="presOf" srcId="{7A9DA158-5EBA-4A2D-B26A-CAECC76409AE}" destId="{11B1F1DF-CF76-4436-9EA6-CF131D83602F}" srcOrd="0" destOrd="0" presId="urn:microsoft.com/office/officeart/2005/8/layout/hierarchy4"/>
    <dgm:cxn modelId="{B743FE47-5A66-4C7F-939E-94C2A39BF420}" srcId="{39F0E0C9-2F0D-476A-800D-5733B969BBB8}" destId="{7A9DA158-5EBA-4A2D-B26A-CAECC76409AE}" srcOrd="0" destOrd="0" parTransId="{CE32850D-1637-4B2F-93DE-A420BCA2F8C4}" sibTransId="{9EE0E120-82C6-4CA6-B931-4E318B17E5F7}"/>
    <dgm:cxn modelId="{87ED8C15-AE63-41DC-B28C-4AADE3A23593}" srcId="{775F7F4E-44AD-4299-AF08-3D7B8A2CE356}" destId="{B3503A67-3247-46CB-A7F7-86F2261A81CA}" srcOrd="0" destOrd="0" parTransId="{CF36782B-CFF3-4CF6-9A5E-CC9E963C821D}" sibTransId="{17FD4FF7-3DFA-4A61-8B4F-F31ADB85C962}"/>
    <dgm:cxn modelId="{9382B03D-4013-4F5F-8CF5-B81305D07DA1}" type="presOf" srcId="{89B9FFB1-81AC-4A76-989F-C21EF8CAB62E}" destId="{C3E7F41A-D12D-4D03-9BFC-1DE4B73D2A50}" srcOrd="0" destOrd="0" presId="urn:microsoft.com/office/officeart/2005/8/layout/hierarchy4"/>
    <dgm:cxn modelId="{2B4BECB4-316B-48EB-A6B8-038216C315B3}" srcId="{3384BB55-9A34-448B-803F-037B702F10F7}" destId="{BE56F666-DBE0-4802-8B22-4F93C6D6F60A}" srcOrd="0" destOrd="0" parTransId="{7DAB838C-79CD-46C6-BE24-63BF2F18D941}" sibTransId="{53ABA193-7B02-40AE-807C-5DF0789B15C8}"/>
    <dgm:cxn modelId="{22A40BA0-6FE9-47FD-A52B-AA488CA5EA68}" srcId="{C76ADE1B-3953-4F80-A6BD-A34890BD0CD0}" destId="{3384BB55-9A34-448B-803F-037B702F10F7}" srcOrd="0" destOrd="0" parTransId="{A649494E-C246-4B83-B397-96F5556354D7}" sibTransId="{367E4FEB-1690-4E71-BD05-0C77A2B35EE3}"/>
    <dgm:cxn modelId="{0BBAB25D-AD0A-4899-97D3-67541115B9B1}" type="presOf" srcId="{C8D21E55-F9C4-4238-AD35-F5E6BE80C3C3}" destId="{DEC20FDF-FE30-4482-8855-F058E651FA5A}" srcOrd="0" destOrd="0" presId="urn:microsoft.com/office/officeart/2005/8/layout/hierarchy4"/>
    <dgm:cxn modelId="{A7F8C58C-1BF9-47BC-A897-6CFF10A80B16}" type="presOf" srcId="{07F8C7F9-B28D-47B1-8407-F0498194916C}" destId="{FF3C6A4A-5D14-464F-A2AC-1C462787E63E}" srcOrd="0" destOrd="0" presId="urn:microsoft.com/office/officeart/2005/8/layout/hierarchy4"/>
    <dgm:cxn modelId="{76BD1AE8-1063-4204-8FD8-A9712558816F}" type="presOf" srcId="{AE73E7F1-F11C-41C0-BE20-53F794DEE1FA}" destId="{BDA83D88-B084-436B-8A48-A40376EA10E5}" srcOrd="0" destOrd="0" presId="urn:microsoft.com/office/officeart/2005/8/layout/hierarchy4"/>
    <dgm:cxn modelId="{04293D5A-3F40-4D48-A0C2-DED89BA91430}" type="presOf" srcId="{B3503A67-3247-46CB-A7F7-86F2261A81CA}" destId="{31476DB3-B45D-4132-9867-173605263C77}" srcOrd="0" destOrd="0" presId="urn:microsoft.com/office/officeart/2005/8/layout/hierarchy4"/>
    <dgm:cxn modelId="{F9854C64-D183-44DC-8457-C1442026007F}" type="presOf" srcId="{775F7F4E-44AD-4299-AF08-3D7B8A2CE356}" destId="{8B6CD694-834A-4ADC-BAE3-200BD38EBC76}" srcOrd="0" destOrd="0" presId="urn:microsoft.com/office/officeart/2005/8/layout/hierarchy4"/>
    <dgm:cxn modelId="{C83F3881-36D9-4F08-9260-66AE16ADBD0D}" type="presOf" srcId="{327E41F1-21FE-4850-BD02-00A88A1B4082}" destId="{B5BAE5AA-5104-4A14-A44E-5E94250580D5}" srcOrd="0" destOrd="0" presId="urn:microsoft.com/office/officeart/2005/8/layout/hierarchy4"/>
    <dgm:cxn modelId="{955932E1-79F1-42DE-B677-74A72FF2C3B4}" srcId="{7A9DA158-5EBA-4A2D-B26A-CAECC76409AE}" destId="{A1026BF8-3851-4ACF-A7BD-5A96EBB9C623}" srcOrd="1" destOrd="0" parTransId="{2A52774A-A688-4934-ADAE-1D96D8617A3B}" sibTransId="{3E830311-B6BD-4366-B2B7-CF3C9D1DBE4E}"/>
    <dgm:cxn modelId="{37929765-6476-4994-BE17-6B078C7B64AA}" srcId="{A1026BF8-3851-4ACF-A7BD-5A96EBB9C623}" destId="{07F8C7F9-B28D-47B1-8407-F0498194916C}" srcOrd="0" destOrd="0" parTransId="{6D0F7B36-1523-4396-83A4-ABCB443664A0}" sibTransId="{20BDB17F-6948-41B8-9794-27B9DD2F4FDA}"/>
    <dgm:cxn modelId="{57CE9986-4082-497B-B048-0266347C50B7}" srcId="{C76ADE1B-3953-4F80-A6BD-A34890BD0CD0}" destId="{775F7F4E-44AD-4299-AF08-3D7B8A2CE356}" srcOrd="2" destOrd="0" parTransId="{6562A3BF-2801-4746-ACDF-34242041F8D8}" sibTransId="{2B5AFCCE-B848-4D2E-911C-05C3EAC16B36}"/>
    <dgm:cxn modelId="{6A93DC5F-34EB-4575-9F86-2B755A8F7FD4}" srcId="{AE73E7F1-F11C-41C0-BE20-53F794DEE1FA}" destId="{39F0E0C9-2F0D-476A-800D-5733B969BBB8}" srcOrd="0" destOrd="0" parTransId="{F834F348-FDFD-4CD6-B0C1-CFF3A4B1BD15}" sibTransId="{109C26FC-86AF-453D-B0ED-B8611FC6DD5E}"/>
    <dgm:cxn modelId="{47597E72-97E3-4ACA-B918-E9DEE0AADDF2}" type="presOf" srcId="{C76ADE1B-3953-4F80-A6BD-A34890BD0CD0}" destId="{C847350B-9F87-470E-B156-20CA81F5CFFC}" srcOrd="0" destOrd="0" presId="urn:microsoft.com/office/officeart/2005/8/layout/hierarchy4"/>
    <dgm:cxn modelId="{33C0E3A0-A3C6-4E30-90E7-1AF9ABF175A6}" type="presOf" srcId="{39F0E0C9-2F0D-476A-800D-5733B969BBB8}" destId="{CFB18407-A124-4446-A1A3-F9A2EC00AC3E}" srcOrd="0" destOrd="0" presId="urn:microsoft.com/office/officeart/2005/8/layout/hierarchy4"/>
    <dgm:cxn modelId="{786E5249-F4DD-4849-BF93-CCAD4BE3910C}" type="presParOf" srcId="{BDA83D88-B084-436B-8A48-A40376EA10E5}" destId="{B531D173-620C-41FD-AB81-5CD2B507B443}" srcOrd="0" destOrd="0" presId="urn:microsoft.com/office/officeart/2005/8/layout/hierarchy4"/>
    <dgm:cxn modelId="{335D14C0-8A1C-4F16-82F6-61B3592429D1}" type="presParOf" srcId="{B531D173-620C-41FD-AB81-5CD2B507B443}" destId="{CFB18407-A124-4446-A1A3-F9A2EC00AC3E}" srcOrd="0" destOrd="0" presId="urn:microsoft.com/office/officeart/2005/8/layout/hierarchy4"/>
    <dgm:cxn modelId="{7BB3B2D5-D85E-4658-AE04-7332EF30FA64}" type="presParOf" srcId="{B531D173-620C-41FD-AB81-5CD2B507B443}" destId="{9B8BEBAB-DDA8-4BCA-9760-CBA96FCFC207}" srcOrd="1" destOrd="0" presId="urn:microsoft.com/office/officeart/2005/8/layout/hierarchy4"/>
    <dgm:cxn modelId="{D529975E-8854-4B14-BA5C-1A2FF5C08EDA}" type="presParOf" srcId="{B531D173-620C-41FD-AB81-5CD2B507B443}" destId="{01A4289B-A7A9-4A9A-973E-BBD501C87E2D}" srcOrd="2" destOrd="0" presId="urn:microsoft.com/office/officeart/2005/8/layout/hierarchy4"/>
    <dgm:cxn modelId="{10F1D9DC-A2E9-4D12-AC1E-C65D60657429}" type="presParOf" srcId="{01A4289B-A7A9-4A9A-973E-BBD501C87E2D}" destId="{58EBFA48-40E1-4253-BE4B-931D4F81AAF3}" srcOrd="0" destOrd="0" presId="urn:microsoft.com/office/officeart/2005/8/layout/hierarchy4"/>
    <dgm:cxn modelId="{851CC890-3705-4233-B0A3-8AFF02D99FE7}" type="presParOf" srcId="{58EBFA48-40E1-4253-BE4B-931D4F81AAF3}" destId="{11B1F1DF-CF76-4436-9EA6-CF131D83602F}" srcOrd="0" destOrd="0" presId="urn:microsoft.com/office/officeart/2005/8/layout/hierarchy4"/>
    <dgm:cxn modelId="{C6903B97-B388-49DF-9237-670A487BBA28}" type="presParOf" srcId="{58EBFA48-40E1-4253-BE4B-931D4F81AAF3}" destId="{D67CA400-42F5-4D39-B9BB-BBE26B4B2FD8}" srcOrd="1" destOrd="0" presId="urn:microsoft.com/office/officeart/2005/8/layout/hierarchy4"/>
    <dgm:cxn modelId="{78A1C9F6-7226-4C70-826D-D6F24E74B897}" type="presParOf" srcId="{58EBFA48-40E1-4253-BE4B-931D4F81AAF3}" destId="{2FC5FC50-2B54-48CF-A09A-D48EAFCE0626}" srcOrd="2" destOrd="0" presId="urn:microsoft.com/office/officeart/2005/8/layout/hierarchy4"/>
    <dgm:cxn modelId="{9A8125E5-0082-4796-935A-A4FD6A7A6725}" type="presParOf" srcId="{2FC5FC50-2B54-48CF-A09A-D48EAFCE0626}" destId="{4C3B964F-9345-45DB-8596-26D6252EF079}" srcOrd="0" destOrd="0" presId="urn:microsoft.com/office/officeart/2005/8/layout/hierarchy4"/>
    <dgm:cxn modelId="{0DF253B5-BCF9-4EF3-9EE9-1AF21523B95D}" type="presParOf" srcId="{4C3B964F-9345-45DB-8596-26D6252EF079}" destId="{DEC20FDF-FE30-4482-8855-F058E651FA5A}" srcOrd="0" destOrd="0" presId="urn:microsoft.com/office/officeart/2005/8/layout/hierarchy4"/>
    <dgm:cxn modelId="{2B68F937-3C63-4CC3-8161-01C1C81D061D}" type="presParOf" srcId="{4C3B964F-9345-45DB-8596-26D6252EF079}" destId="{F686DA53-F64B-4616-A72B-96FB75DEBB6F}" srcOrd="1" destOrd="0" presId="urn:microsoft.com/office/officeart/2005/8/layout/hierarchy4"/>
    <dgm:cxn modelId="{4D8E247B-8433-4A54-86C4-3091131271E5}" type="presParOf" srcId="{4C3B964F-9345-45DB-8596-26D6252EF079}" destId="{AC5BF1EC-A7A2-47F9-AF09-2BB6011D5826}" srcOrd="2" destOrd="0" presId="urn:microsoft.com/office/officeart/2005/8/layout/hierarchy4"/>
    <dgm:cxn modelId="{8DE5D1A2-844B-4224-A8BE-F2D2E1A13FCD}" type="presParOf" srcId="{AC5BF1EC-A7A2-47F9-AF09-2BB6011D5826}" destId="{BA2D9CEA-77FF-4902-B3ED-908951EB3B51}" srcOrd="0" destOrd="0" presId="urn:microsoft.com/office/officeart/2005/8/layout/hierarchy4"/>
    <dgm:cxn modelId="{D9F8C4F6-8921-4EB3-8671-0A46EF11438F}" type="presParOf" srcId="{BA2D9CEA-77FF-4902-B3ED-908951EB3B51}" destId="{DB485AE9-2711-4EA9-AEFB-90F634DE24E6}" srcOrd="0" destOrd="0" presId="urn:microsoft.com/office/officeart/2005/8/layout/hierarchy4"/>
    <dgm:cxn modelId="{2BE65A3C-2D33-4A24-B432-C6794ECAC47A}" type="presParOf" srcId="{BA2D9CEA-77FF-4902-B3ED-908951EB3B51}" destId="{5EB3A348-F080-4A9B-B798-79A3F0E4949E}" srcOrd="1" destOrd="0" presId="urn:microsoft.com/office/officeart/2005/8/layout/hierarchy4"/>
    <dgm:cxn modelId="{A4A319A0-9AC4-46FB-A935-D820DAF82038}" type="presParOf" srcId="{2FC5FC50-2B54-48CF-A09A-D48EAFCE0626}" destId="{27BDB8EE-EC6E-4CD7-BCF2-3E990A9F2A0E}" srcOrd="1" destOrd="0" presId="urn:microsoft.com/office/officeart/2005/8/layout/hierarchy4"/>
    <dgm:cxn modelId="{D23D61E7-80B7-438A-AB29-8F375261FD4A}" type="presParOf" srcId="{2FC5FC50-2B54-48CF-A09A-D48EAFCE0626}" destId="{9F22344C-07B2-4086-ABE9-0089BE98F8D2}" srcOrd="2" destOrd="0" presId="urn:microsoft.com/office/officeart/2005/8/layout/hierarchy4"/>
    <dgm:cxn modelId="{1215C630-2CFB-4FFA-ACB0-945500C9F689}" type="presParOf" srcId="{9F22344C-07B2-4086-ABE9-0089BE98F8D2}" destId="{24E9E30B-BDAC-4582-878D-572FCEADA7BE}" srcOrd="0" destOrd="0" presId="urn:microsoft.com/office/officeart/2005/8/layout/hierarchy4"/>
    <dgm:cxn modelId="{E1455B3B-1F95-4FCC-9D40-D6511AFA3114}" type="presParOf" srcId="{9F22344C-07B2-4086-ABE9-0089BE98F8D2}" destId="{DF5F9302-7466-4A0B-80EC-3F9855D44C66}" srcOrd="1" destOrd="0" presId="urn:microsoft.com/office/officeart/2005/8/layout/hierarchy4"/>
    <dgm:cxn modelId="{694DB6D8-6412-4438-883E-78E1D8FA524B}" type="presParOf" srcId="{9F22344C-07B2-4086-ABE9-0089BE98F8D2}" destId="{68B49280-971B-4096-B3C4-E2E954D43D2C}" srcOrd="2" destOrd="0" presId="urn:microsoft.com/office/officeart/2005/8/layout/hierarchy4"/>
    <dgm:cxn modelId="{F94222BC-91AD-47EA-AD3A-167BC5833903}" type="presParOf" srcId="{68B49280-971B-4096-B3C4-E2E954D43D2C}" destId="{17EFA58F-D8AF-433B-862F-759C88336DD9}" srcOrd="0" destOrd="0" presId="urn:microsoft.com/office/officeart/2005/8/layout/hierarchy4"/>
    <dgm:cxn modelId="{F7257906-A218-488F-8E11-793BE940722E}" type="presParOf" srcId="{17EFA58F-D8AF-433B-862F-759C88336DD9}" destId="{FF3C6A4A-5D14-464F-A2AC-1C462787E63E}" srcOrd="0" destOrd="0" presId="urn:microsoft.com/office/officeart/2005/8/layout/hierarchy4"/>
    <dgm:cxn modelId="{C14710EE-B10D-48DF-A358-D45736A21FA3}" type="presParOf" srcId="{17EFA58F-D8AF-433B-862F-759C88336DD9}" destId="{054B3E3E-6F0B-419C-9F6C-0D7FDD463E70}" srcOrd="1" destOrd="0" presId="urn:microsoft.com/office/officeart/2005/8/layout/hierarchy4"/>
    <dgm:cxn modelId="{D56CFF1C-3304-4B4F-8AD7-9B48E5DFD96A}" type="presParOf" srcId="{01A4289B-A7A9-4A9A-973E-BBD501C87E2D}" destId="{8B46090B-9EA3-4E6F-98A4-6F32C9385382}" srcOrd="1" destOrd="0" presId="urn:microsoft.com/office/officeart/2005/8/layout/hierarchy4"/>
    <dgm:cxn modelId="{2AD9499E-BE8C-42F5-B2DE-9F468857555E}" type="presParOf" srcId="{01A4289B-A7A9-4A9A-973E-BBD501C87E2D}" destId="{CC83896B-E7CA-4AE6-A0AD-858858519042}" srcOrd="2" destOrd="0" presId="urn:microsoft.com/office/officeart/2005/8/layout/hierarchy4"/>
    <dgm:cxn modelId="{BDA417D2-9C38-467A-9DBB-EEE8EE5ED9AD}" type="presParOf" srcId="{CC83896B-E7CA-4AE6-A0AD-858858519042}" destId="{C847350B-9F87-470E-B156-20CA81F5CFFC}" srcOrd="0" destOrd="0" presId="urn:microsoft.com/office/officeart/2005/8/layout/hierarchy4"/>
    <dgm:cxn modelId="{6E2E9E4B-79DD-4F5F-9346-4D1360122E52}" type="presParOf" srcId="{CC83896B-E7CA-4AE6-A0AD-858858519042}" destId="{63A24526-2C0D-4686-AEFB-501858F4C042}" srcOrd="1" destOrd="0" presId="urn:microsoft.com/office/officeart/2005/8/layout/hierarchy4"/>
    <dgm:cxn modelId="{FF6AA57A-061A-46C6-BB21-B2C6A3515BDA}" type="presParOf" srcId="{CC83896B-E7CA-4AE6-A0AD-858858519042}" destId="{5085A5B4-8157-472E-8E92-FC71B39E1DA1}" srcOrd="2" destOrd="0" presId="urn:microsoft.com/office/officeart/2005/8/layout/hierarchy4"/>
    <dgm:cxn modelId="{9933FB16-D969-437E-AF4A-3FFEC1477767}" type="presParOf" srcId="{5085A5B4-8157-472E-8E92-FC71B39E1DA1}" destId="{DC5F5A66-F088-4FC6-B68D-574178C9BDBD}" srcOrd="0" destOrd="0" presId="urn:microsoft.com/office/officeart/2005/8/layout/hierarchy4"/>
    <dgm:cxn modelId="{A242059A-E2F5-4E94-AF79-A9E0BA2B472C}" type="presParOf" srcId="{DC5F5A66-F088-4FC6-B68D-574178C9BDBD}" destId="{9E7337B0-882C-4593-88C9-942AE05820F9}" srcOrd="0" destOrd="0" presId="urn:microsoft.com/office/officeart/2005/8/layout/hierarchy4"/>
    <dgm:cxn modelId="{BF94F75A-331B-4CC6-889D-3F17B0DD394B}" type="presParOf" srcId="{DC5F5A66-F088-4FC6-B68D-574178C9BDBD}" destId="{8FA5567A-13A3-4EE9-8FCF-B22FBCE4E888}" srcOrd="1" destOrd="0" presId="urn:microsoft.com/office/officeart/2005/8/layout/hierarchy4"/>
    <dgm:cxn modelId="{192AEBB8-B11A-43F7-AF21-8A650F06F445}" type="presParOf" srcId="{DC5F5A66-F088-4FC6-B68D-574178C9BDBD}" destId="{8973D2D8-693A-448E-A15D-04CE1D24BDE0}" srcOrd="2" destOrd="0" presId="urn:microsoft.com/office/officeart/2005/8/layout/hierarchy4"/>
    <dgm:cxn modelId="{22CAFB29-1823-417E-94FA-5693D50B5D46}" type="presParOf" srcId="{8973D2D8-693A-448E-A15D-04CE1D24BDE0}" destId="{9E776F8E-1029-498E-BFC9-5E0553F00F40}" srcOrd="0" destOrd="0" presId="urn:microsoft.com/office/officeart/2005/8/layout/hierarchy4"/>
    <dgm:cxn modelId="{F990B6F1-F398-4200-BDE1-94837C58B045}" type="presParOf" srcId="{9E776F8E-1029-498E-BFC9-5E0553F00F40}" destId="{9E02019B-E9F4-4D9E-B9A9-50405B55E37B}" srcOrd="0" destOrd="0" presId="urn:microsoft.com/office/officeart/2005/8/layout/hierarchy4"/>
    <dgm:cxn modelId="{AECB771C-84D4-40E0-B245-A945BF5097E6}" type="presParOf" srcId="{9E776F8E-1029-498E-BFC9-5E0553F00F40}" destId="{18681852-D656-4789-B25D-DF91925DF0E6}" srcOrd="1" destOrd="0" presId="urn:microsoft.com/office/officeart/2005/8/layout/hierarchy4"/>
    <dgm:cxn modelId="{4E36E281-6349-4CE6-B966-1B1E659355A9}" type="presParOf" srcId="{5085A5B4-8157-472E-8E92-FC71B39E1DA1}" destId="{23088FD5-BEA2-4F45-9282-14E7C99FCDA4}" srcOrd="1" destOrd="0" presId="urn:microsoft.com/office/officeart/2005/8/layout/hierarchy4"/>
    <dgm:cxn modelId="{C08D74DD-769B-48C4-BD63-915D9FDDC17A}" type="presParOf" srcId="{5085A5B4-8157-472E-8E92-FC71B39E1DA1}" destId="{764387B8-F64C-4DD0-B38E-0F22BC01B10B}" srcOrd="2" destOrd="0" presId="urn:microsoft.com/office/officeart/2005/8/layout/hierarchy4"/>
    <dgm:cxn modelId="{D6AF1A26-6EF4-43DF-A763-7A6576FED110}" type="presParOf" srcId="{764387B8-F64C-4DD0-B38E-0F22BC01B10B}" destId="{C3E7F41A-D12D-4D03-9BFC-1DE4B73D2A50}" srcOrd="0" destOrd="0" presId="urn:microsoft.com/office/officeart/2005/8/layout/hierarchy4"/>
    <dgm:cxn modelId="{18FC64D2-D607-4097-B0FD-E9B10F224443}" type="presParOf" srcId="{764387B8-F64C-4DD0-B38E-0F22BC01B10B}" destId="{ED4A0039-6193-4D13-AEAB-09E2770D7585}" srcOrd="1" destOrd="0" presId="urn:microsoft.com/office/officeart/2005/8/layout/hierarchy4"/>
    <dgm:cxn modelId="{8A8D8218-064B-4249-8529-87E01735049F}" type="presParOf" srcId="{764387B8-F64C-4DD0-B38E-0F22BC01B10B}" destId="{D7C0403B-C387-450B-88BA-B0650F2BA4C6}" srcOrd="2" destOrd="0" presId="urn:microsoft.com/office/officeart/2005/8/layout/hierarchy4"/>
    <dgm:cxn modelId="{CBCC2128-084D-42BF-B3DD-CD279636B6F0}" type="presParOf" srcId="{D7C0403B-C387-450B-88BA-B0650F2BA4C6}" destId="{DD74610F-2164-4D24-8922-E3F094FD4E1F}" srcOrd="0" destOrd="0" presId="urn:microsoft.com/office/officeart/2005/8/layout/hierarchy4"/>
    <dgm:cxn modelId="{6BD1731F-D876-4A10-9ECD-B5F7AB17ADDC}" type="presParOf" srcId="{DD74610F-2164-4D24-8922-E3F094FD4E1F}" destId="{B5BAE5AA-5104-4A14-A44E-5E94250580D5}" srcOrd="0" destOrd="0" presId="urn:microsoft.com/office/officeart/2005/8/layout/hierarchy4"/>
    <dgm:cxn modelId="{D9558F65-2E39-4395-A6D7-F2D552C61FCA}" type="presParOf" srcId="{DD74610F-2164-4D24-8922-E3F094FD4E1F}" destId="{E590B74A-5E64-4576-9D8D-1F3CE46059F6}" srcOrd="1" destOrd="0" presId="urn:microsoft.com/office/officeart/2005/8/layout/hierarchy4"/>
    <dgm:cxn modelId="{F1394053-1408-4C72-8914-2EA7B2AC06E0}" type="presParOf" srcId="{5085A5B4-8157-472E-8E92-FC71B39E1DA1}" destId="{C4DD7E43-C1E3-4EE7-80D7-1EB051C8B5F3}" srcOrd="3" destOrd="0" presId="urn:microsoft.com/office/officeart/2005/8/layout/hierarchy4"/>
    <dgm:cxn modelId="{9989276A-D4B8-41B1-8FCB-D659B5FE01D0}" type="presParOf" srcId="{5085A5B4-8157-472E-8E92-FC71B39E1DA1}" destId="{03200741-D2AC-4D67-9283-964CF8BE6DD0}" srcOrd="4" destOrd="0" presId="urn:microsoft.com/office/officeart/2005/8/layout/hierarchy4"/>
    <dgm:cxn modelId="{6AE75229-7203-4267-96DD-45B83B917121}" type="presParOf" srcId="{03200741-D2AC-4D67-9283-964CF8BE6DD0}" destId="{8B6CD694-834A-4ADC-BAE3-200BD38EBC76}" srcOrd="0" destOrd="0" presId="urn:microsoft.com/office/officeart/2005/8/layout/hierarchy4"/>
    <dgm:cxn modelId="{22CFE0FF-0297-4288-B887-61C53B347A52}" type="presParOf" srcId="{03200741-D2AC-4D67-9283-964CF8BE6DD0}" destId="{28DFA9D6-0741-41FB-8A90-E587919D4DC5}" srcOrd="1" destOrd="0" presId="urn:microsoft.com/office/officeart/2005/8/layout/hierarchy4"/>
    <dgm:cxn modelId="{E119DCB8-F578-440D-AF83-F28BF927D2D3}" type="presParOf" srcId="{03200741-D2AC-4D67-9283-964CF8BE6DD0}" destId="{154EA394-3A77-4F27-8B71-4FAAA0E327E1}" srcOrd="2" destOrd="0" presId="urn:microsoft.com/office/officeart/2005/8/layout/hierarchy4"/>
    <dgm:cxn modelId="{E832FF05-90B7-44EE-A993-C00070FAD48E}" type="presParOf" srcId="{154EA394-3A77-4F27-8B71-4FAAA0E327E1}" destId="{513BE4B1-4101-4105-8E9C-599FFD72DCB8}" srcOrd="0" destOrd="0" presId="urn:microsoft.com/office/officeart/2005/8/layout/hierarchy4"/>
    <dgm:cxn modelId="{D091771E-4407-4CF0-A45B-0B437D492F7C}" type="presParOf" srcId="{513BE4B1-4101-4105-8E9C-599FFD72DCB8}" destId="{31476DB3-B45D-4132-9867-173605263C77}" srcOrd="0" destOrd="0" presId="urn:microsoft.com/office/officeart/2005/8/layout/hierarchy4"/>
    <dgm:cxn modelId="{967D645F-FB91-4584-9A35-C4820E82FE7C}" type="presParOf" srcId="{513BE4B1-4101-4105-8E9C-599FFD72DCB8}" destId="{3DC775D1-88F4-447E-B098-2944B2404DA2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3122540-E54C-42E0-8BD1-A86D60D50F69}" type="doc">
      <dgm:prSet loTypeId="urn:microsoft.com/office/officeart/2005/8/layout/hierarchy4" loCatId="hierarchy" qsTypeId="urn:microsoft.com/office/officeart/2005/8/quickstyle/3d2" qsCatId="3D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B263C94F-E95A-43B5-A040-E058E34FBE15}">
      <dgm:prSet phldrT="[Текст]" custT="1"/>
      <dgm:spPr/>
      <dgm:t>
        <a:bodyPr/>
        <a:lstStyle/>
        <a:p>
          <a:pPr>
            <a:lnSpc>
              <a:spcPct val="150000"/>
            </a:lnSpc>
          </a:pPr>
          <a:r>
            <a:rPr lang="ru-RU" sz="1400" b="1" dirty="0" smtClean="0"/>
            <a:t>ОРГАНИЗМЫ</a:t>
          </a:r>
          <a:endParaRPr lang="ru-RU" sz="1400" b="1" dirty="0"/>
        </a:p>
      </dgm:t>
    </dgm:pt>
    <dgm:pt modelId="{410E834F-CF70-44DA-A088-B0F99D45C953}" type="parTrans" cxnId="{3DCEE453-84A3-4DAB-8FD4-239648A7547B}">
      <dgm:prSet/>
      <dgm:spPr/>
      <dgm:t>
        <a:bodyPr/>
        <a:lstStyle/>
        <a:p>
          <a:pPr>
            <a:lnSpc>
              <a:spcPct val="150000"/>
            </a:lnSpc>
          </a:pPr>
          <a:endParaRPr lang="ru-RU" sz="1200" b="1">
            <a:solidFill>
              <a:srgbClr val="000000"/>
            </a:solidFill>
          </a:endParaRPr>
        </a:p>
      </dgm:t>
    </dgm:pt>
    <dgm:pt modelId="{2C35C4B6-96B4-40E9-954E-09125F0DA1A0}" type="sibTrans" cxnId="{3DCEE453-84A3-4DAB-8FD4-239648A7547B}">
      <dgm:prSet/>
      <dgm:spPr/>
      <dgm:t>
        <a:bodyPr/>
        <a:lstStyle/>
        <a:p>
          <a:pPr>
            <a:lnSpc>
              <a:spcPct val="150000"/>
            </a:lnSpc>
          </a:pPr>
          <a:endParaRPr lang="ru-RU" sz="1200" b="1">
            <a:solidFill>
              <a:srgbClr val="000000"/>
            </a:solidFill>
          </a:endParaRPr>
        </a:p>
      </dgm:t>
    </dgm:pt>
    <dgm:pt modelId="{14A14B1C-CB17-45F7-AB61-192892102F3E}">
      <dgm:prSet phldrT="[Текст]" custT="1"/>
      <dgm:spPr/>
      <dgm:t>
        <a:bodyPr/>
        <a:lstStyle/>
        <a:p>
          <a:pPr>
            <a:lnSpc>
              <a:spcPct val="150000"/>
            </a:lnSpc>
          </a:pPr>
          <a:r>
            <a:rPr lang="ru-RU" sz="1400" b="1" dirty="0" smtClean="0"/>
            <a:t>ПРОКАРИОТЫ</a:t>
          </a:r>
        </a:p>
        <a:p>
          <a:pPr>
            <a:lnSpc>
              <a:spcPct val="150000"/>
            </a:lnSpc>
          </a:pPr>
          <a:r>
            <a:rPr lang="ru-RU" sz="1400" b="1" dirty="0" smtClean="0"/>
            <a:t>(НЕТ ЯДРА, МЕМБРАННЫХ ОРГАНЕЛЛ)</a:t>
          </a:r>
          <a:endParaRPr lang="ru-RU" sz="1400" b="1" dirty="0"/>
        </a:p>
      </dgm:t>
    </dgm:pt>
    <dgm:pt modelId="{969F0C59-4FCD-45B0-A385-CA8184AB9D70}" type="parTrans" cxnId="{02749284-AEC5-487E-A856-58A8C2259EB9}">
      <dgm:prSet/>
      <dgm:spPr/>
      <dgm:t>
        <a:bodyPr/>
        <a:lstStyle/>
        <a:p>
          <a:pPr>
            <a:lnSpc>
              <a:spcPct val="150000"/>
            </a:lnSpc>
          </a:pPr>
          <a:endParaRPr lang="ru-RU" sz="1200" b="1">
            <a:solidFill>
              <a:srgbClr val="000000"/>
            </a:solidFill>
          </a:endParaRPr>
        </a:p>
      </dgm:t>
    </dgm:pt>
    <dgm:pt modelId="{E40504B8-5754-40DF-9E4F-73ADBF282A09}" type="sibTrans" cxnId="{02749284-AEC5-487E-A856-58A8C2259EB9}">
      <dgm:prSet/>
      <dgm:spPr/>
      <dgm:t>
        <a:bodyPr/>
        <a:lstStyle/>
        <a:p>
          <a:pPr>
            <a:lnSpc>
              <a:spcPct val="150000"/>
            </a:lnSpc>
          </a:pPr>
          <a:endParaRPr lang="ru-RU" sz="1200" b="1">
            <a:solidFill>
              <a:srgbClr val="000000"/>
            </a:solidFill>
          </a:endParaRPr>
        </a:p>
      </dgm:t>
    </dgm:pt>
    <dgm:pt modelId="{D6F022EE-E7E6-412E-A07C-A05E1E86136F}">
      <dgm:prSet phldrT="[Текст]" custT="1"/>
      <dgm:spPr/>
      <dgm:t>
        <a:bodyPr/>
        <a:lstStyle/>
        <a:p>
          <a:pPr>
            <a:lnSpc>
              <a:spcPct val="150000"/>
            </a:lnSpc>
          </a:pPr>
          <a:r>
            <a:rPr lang="ru-RU" sz="1400" b="1" dirty="0" smtClean="0"/>
            <a:t>ОДНОКЛЕТОЧНЫЕ </a:t>
          </a:r>
        </a:p>
        <a:p>
          <a:pPr>
            <a:lnSpc>
              <a:spcPct val="150000"/>
            </a:lnSpc>
          </a:pPr>
          <a:r>
            <a:rPr lang="ru-RU" sz="1400" b="1" dirty="0" smtClean="0"/>
            <a:t>( БАКТЕРИИ  И АРХЕИ) </a:t>
          </a:r>
          <a:endParaRPr lang="ru-RU" sz="1400" b="1" dirty="0"/>
        </a:p>
      </dgm:t>
    </dgm:pt>
    <dgm:pt modelId="{2A59AA66-BBCF-43D1-B160-B6AE767173F5}" type="parTrans" cxnId="{0FDF5C8F-FE6C-4696-A0E1-B9A1351DFA0D}">
      <dgm:prSet/>
      <dgm:spPr/>
      <dgm:t>
        <a:bodyPr/>
        <a:lstStyle/>
        <a:p>
          <a:pPr>
            <a:lnSpc>
              <a:spcPct val="150000"/>
            </a:lnSpc>
          </a:pPr>
          <a:endParaRPr lang="ru-RU" sz="1200" b="1">
            <a:solidFill>
              <a:srgbClr val="000000"/>
            </a:solidFill>
          </a:endParaRPr>
        </a:p>
      </dgm:t>
    </dgm:pt>
    <dgm:pt modelId="{BDE07A80-5F7A-4C78-AF26-F1F98398923A}" type="sibTrans" cxnId="{0FDF5C8F-FE6C-4696-A0E1-B9A1351DFA0D}">
      <dgm:prSet/>
      <dgm:spPr/>
      <dgm:t>
        <a:bodyPr/>
        <a:lstStyle/>
        <a:p>
          <a:pPr>
            <a:lnSpc>
              <a:spcPct val="150000"/>
            </a:lnSpc>
          </a:pPr>
          <a:endParaRPr lang="ru-RU" sz="1200" b="1">
            <a:solidFill>
              <a:srgbClr val="000000"/>
            </a:solidFill>
          </a:endParaRPr>
        </a:p>
      </dgm:t>
    </dgm:pt>
    <dgm:pt modelId="{71524F97-6995-4BB3-8FB2-C981181BF72C}">
      <dgm:prSet phldrT="[Текст]" custT="1"/>
      <dgm:spPr/>
      <dgm:t>
        <a:bodyPr/>
        <a:lstStyle/>
        <a:p>
          <a:pPr>
            <a:lnSpc>
              <a:spcPct val="150000"/>
            </a:lnSpc>
          </a:pPr>
          <a:r>
            <a:rPr lang="ru-RU" sz="1400" b="1" dirty="0" smtClean="0"/>
            <a:t>МНОГОКЛЕТОЧНЫЕ(РЕДКО)</a:t>
          </a:r>
          <a:endParaRPr lang="ru-RU" sz="1400" b="1" dirty="0"/>
        </a:p>
      </dgm:t>
    </dgm:pt>
    <dgm:pt modelId="{D1FFB095-2D58-4A5F-B5C5-F08BB5B285C5}" type="parTrans" cxnId="{0517969F-1042-444B-BDDC-57EBE84CD054}">
      <dgm:prSet/>
      <dgm:spPr/>
      <dgm:t>
        <a:bodyPr/>
        <a:lstStyle/>
        <a:p>
          <a:pPr>
            <a:lnSpc>
              <a:spcPct val="150000"/>
            </a:lnSpc>
          </a:pPr>
          <a:endParaRPr lang="ru-RU" sz="1200" b="1">
            <a:solidFill>
              <a:srgbClr val="000000"/>
            </a:solidFill>
          </a:endParaRPr>
        </a:p>
      </dgm:t>
    </dgm:pt>
    <dgm:pt modelId="{97E1B612-7B02-423F-B92F-CDFBADD4AE06}" type="sibTrans" cxnId="{0517969F-1042-444B-BDDC-57EBE84CD054}">
      <dgm:prSet/>
      <dgm:spPr/>
      <dgm:t>
        <a:bodyPr/>
        <a:lstStyle/>
        <a:p>
          <a:pPr>
            <a:lnSpc>
              <a:spcPct val="150000"/>
            </a:lnSpc>
          </a:pPr>
          <a:endParaRPr lang="ru-RU" sz="1200" b="1">
            <a:solidFill>
              <a:srgbClr val="000000"/>
            </a:solidFill>
          </a:endParaRPr>
        </a:p>
      </dgm:t>
    </dgm:pt>
    <dgm:pt modelId="{8B468A47-AC22-49A7-881C-5C0A815DC8F1}">
      <dgm:prSet phldrT="[Текст]" custT="1"/>
      <dgm:spPr/>
      <dgm:t>
        <a:bodyPr/>
        <a:lstStyle/>
        <a:p>
          <a:pPr>
            <a:lnSpc>
              <a:spcPct val="150000"/>
            </a:lnSpc>
          </a:pPr>
          <a:r>
            <a:rPr lang="ru-RU" sz="1400" b="1" dirty="0" smtClean="0"/>
            <a:t>ЭУКАРИОТЫ</a:t>
          </a:r>
        </a:p>
        <a:p>
          <a:pPr>
            <a:lnSpc>
              <a:spcPct val="150000"/>
            </a:lnSpc>
          </a:pPr>
          <a:r>
            <a:rPr lang="ru-RU" sz="1400" b="1" dirty="0" smtClean="0"/>
            <a:t> (ЕСТЬ ЯДРО, МЕМБРАННЫЕ ОРГАНЕЛЛЫ)</a:t>
          </a:r>
          <a:endParaRPr lang="ru-RU" sz="1400" b="1" dirty="0"/>
        </a:p>
      </dgm:t>
    </dgm:pt>
    <dgm:pt modelId="{672FC088-E386-4434-872F-E1ADED7476DB}" type="parTrans" cxnId="{D9AAED56-7907-4888-A7D2-67670098A3C1}">
      <dgm:prSet/>
      <dgm:spPr/>
      <dgm:t>
        <a:bodyPr/>
        <a:lstStyle/>
        <a:p>
          <a:pPr>
            <a:lnSpc>
              <a:spcPct val="150000"/>
            </a:lnSpc>
          </a:pPr>
          <a:endParaRPr lang="ru-RU" sz="1200" b="1">
            <a:solidFill>
              <a:srgbClr val="000000"/>
            </a:solidFill>
          </a:endParaRPr>
        </a:p>
      </dgm:t>
    </dgm:pt>
    <dgm:pt modelId="{E7ABA4B4-DC3B-492D-B8BE-2A54818D28EC}" type="sibTrans" cxnId="{D9AAED56-7907-4888-A7D2-67670098A3C1}">
      <dgm:prSet/>
      <dgm:spPr/>
      <dgm:t>
        <a:bodyPr/>
        <a:lstStyle/>
        <a:p>
          <a:pPr>
            <a:lnSpc>
              <a:spcPct val="150000"/>
            </a:lnSpc>
          </a:pPr>
          <a:endParaRPr lang="ru-RU" sz="1200" b="1">
            <a:solidFill>
              <a:srgbClr val="000000"/>
            </a:solidFill>
          </a:endParaRPr>
        </a:p>
      </dgm:t>
    </dgm:pt>
    <dgm:pt modelId="{DEA7556E-BDAC-4C75-AF50-DE30E80486E1}">
      <dgm:prSet phldrT="[Текст]" custT="1"/>
      <dgm:spPr/>
      <dgm:t>
        <a:bodyPr/>
        <a:lstStyle/>
        <a:p>
          <a:pPr>
            <a:lnSpc>
              <a:spcPct val="150000"/>
            </a:lnSpc>
          </a:pPr>
          <a:r>
            <a:rPr lang="ru-RU" sz="1400" b="1" dirty="0" smtClean="0"/>
            <a:t>ОДНОКЛЕТОЧНЫЕ </a:t>
          </a:r>
        </a:p>
        <a:p>
          <a:pPr>
            <a:lnSpc>
              <a:spcPct val="150000"/>
            </a:lnSpc>
          </a:pPr>
          <a:r>
            <a:rPr lang="ru-RU" sz="1400" b="1" dirty="0" smtClean="0"/>
            <a:t>( ПРОСТЕЙШИЕ, РАСТЕНИЯ, ГРИБЫ, ЖИВОТНЫЕ)</a:t>
          </a:r>
          <a:endParaRPr lang="ru-RU" sz="1400" b="1" dirty="0"/>
        </a:p>
      </dgm:t>
    </dgm:pt>
    <dgm:pt modelId="{E39C9996-A296-4931-ADC1-F617D8C46491}" type="parTrans" cxnId="{57946FD2-FF97-4864-B07F-86A2A343256D}">
      <dgm:prSet/>
      <dgm:spPr/>
      <dgm:t>
        <a:bodyPr/>
        <a:lstStyle/>
        <a:p>
          <a:pPr>
            <a:lnSpc>
              <a:spcPct val="150000"/>
            </a:lnSpc>
          </a:pPr>
          <a:endParaRPr lang="ru-RU" sz="1200" b="1">
            <a:solidFill>
              <a:srgbClr val="000000"/>
            </a:solidFill>
          </a:endParaRPr>
        </a:p>
      </dgm:t>
    </dgm:pt>
    <dgm:pt modelId="{42EA49C9-5567-4360-AD4E-481886758FB8}" type="sibTrans" cxnId="{57946FD2-FF97-4864-B07F-86A2A343256D}">
      <dgm:prSet/>
      <dgm:spPr/>
      <dgm:t>
        <a:bodyPr/>
        <a:lstStyle/>
        <a:p>
          <a:pPr>
            <a:lnSpc>
              <a:spcPct val="150000"/>
            </a:lnSpc>
          </a:pPr>
          <a:endParaRPr lang="ru-RU" sz="1200" b="1">
            <a:solidFill>
              <a:srgbClr val="000000"/>
            </a:solidFill>
          </a:endParaRPr>
        </a:p>
      </dgm:t>
    </dgm:pt>
    <dgm:pt modelId="{175D0263-C201-4C5F-BD35-E3F7C450A398}">
      <dgm:prSet phldrT="[Текст]" custT="1"/>
      <dgm:spPr/>
      <dgm:t>
        <a:bodyPr/>
        <a:lstStyle/>
        <a:p>
          <a:pPr>
            <a:lnSpc>
              <a:spcPct val="150000"/>
            </a:lnSpc>
          </a:pPr>
          <a:r>
            <a:rPr lang="ru-RU" sz="1400" b="1" dirty="0" smtClean="0"/>
            <a:t>МНОГОКЛЕТОЧНЫЕ(РАСТЕНИЯ, ГРИБЫ, ЖИВОТНЫЕ)</a:t>
          </a:r>
          <a:endParaRPr lang="ru-RU" sz="1400" b="1" dirty="0"/>
        </a:p>
      </dgm:t>
    </dgm:pt>
    <dgm:pt modelId="{F38ED7C3-828B-482A-9652-CC075DCE8CF8}" type="parTrans" cxnId="{9EC82206-812A-4384-BD4E-102309920CD7}">
      <dgm:prSet/>
      <dgm:spPr/>
      <dgm:t>
        <a:bodyPr/>
        <a:lstStyle/>
        <a:p>
          <a:pPr>
            <a:lnSpc>
              <a:spcPct val="150000"/>
            </a:lnSpc>
          </a:pPr>
          <a:endParaRPr lang="ru-RU" sz="1200" b="1">
            <a:solidFill>
              <a:srgbClr val="000000"/>
            </a:solidFill>
          </a:endParaRPr>
        </a:p>
      </dgm:t>
    </dgm:pt>
    <dgm:pt modelId="{1DAA6F19-EF3E-4968-B342-81864B7C1E87}" type="sibTrans" cxnId="{9EC82206-812A-4384-BD4E-102309920CD7}">
      <dgm:prSet/>
      <dgm:spPr/>
      <dgm:t>
        <a:bodyPr/>
        <a:lstStyle/>
        <a:p>
          <a:pPr>
            <a:lnSpc>
              <a:spcPct val="150000"/>
            </a:lnSpc>
          </a:pPr>
          <a:endParaRPr lang="ru-RU" sz="1200" b="1">
            <a:solidFill>
              <a:srgbClr val="000000"/>
            </a:solidFill>
          </a:endParaRPr>
        </a:p>
      </dgm:t>
    </dgm:pt>
    <dgm:pt modelId="{65C67ADC-5126-439A-B9C2-A92227F2931E}" type="pres">
      <dgm:prSet presAssocID="{13122540-E54C-42E0-8BD1-A86D60D50F69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EDFDEEB-2B95-4C8E-B675-A46337ABDA54}" type="pres">
      <dgm:prSet presAssocID="{B263C94F-E95A-43B5-A040-E058E34FBE15}" presName="vertOne" presStyleCnt="0"/>
      <dgm:spPr/>
      <dgm:t>
        <a:bodyPr/>
        <a:lstStyle/>
        <a:p>
          <a:endParaRPr lang="ru-RU"/>
        </a:p>
      </dgm:t>
    </dgm:pt>
    <dgm:pt modelId="{DCB88968-310E-4792-981E-0D9F295A38E6}" type="pres">
      <dgm:prSet presAssocID="{B263C94F-E95A-43B5-A040-E058E34FBE15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458B40-4A38-4495-995C-888EE54C02DD}" type="pres">
      <dgm:prSet presAssocID="{B263C94F-E95A-43B5-A040-E058E34FBE15}" presName="parTransOne" presStyleCnt="0"/>
      <dgm:spPr/>
      <dgm:t>
        <a:bodyPr/>
        <a:lstStyle/>
        <a:p>
          <a:endParaRPr lang="ru-RU"/>
        </a:p>
      </dgm:t>
    </dgm:pt>
    <dgm:pt modelId="{4210D6DB-1CAF-4956-9452-096B2A1FA566}" type="pres">
      <dgm:prSet presAssocID="{B263C94F-E95A-43B5-A040-E058E34FBE15}" presName="horzOne" presStyleCnt="0"/>
      <dgm:spPr/>
      <dgm:t>
        <a:bodyPr/>
        <a:lstStyle/>
        <a:p>
          <a:endParaRPr lang="ru-RU"/>
        </a:p>
      </dgm:t>
    </dgm:pt>
    <dgm:pt modelId="{531B7FDF-94B5-443A-9D0F-08F792435795}" type="pres">
      <dgm:prSet presAssocID="{14A14B1C-CB17-45F7-AB61-192892102F3E}" presName="vertTwo" presStyleCnt="0"/>
      <dgm:spPr/>
      <dgm:t>
        <a:bodyPr/>
        <a:lstStyle/>
        <a:p>
          <a:endParaRPr lang="ru-RU"/>
        </a:p>
      </dgm:t>
    </dgm:pt>
    <dgm:pt modelId="{17C5420C-9B39-4A73-8D00-51C5CC4C9077}" type="pres">
      <dgm:prSet presAssocID="{14A14B1C-CB17-45F7-AB61-192892102F3E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07E9D0C-1440-49B6-BADB-BFC52C987266}" type="pres">
      <dgm:prSet presAssocID="{14A14B1C-CB17-45F7-AB61-192892102F3E}" presName="parTransTwo" presStyleCnt="0"/>
      <dgm:spPr/>
      <dgm:t>
        <a:bodyPr/>
        <a:lstStyle/>
        <a:p>
          <a:endParaRPr lang="ru-RU"/>
        </a:p>
      </dgm:t>
    </dgm:pt>
    <dgm:pt modelId="{538AF8C7-CBDC-4187-9886-7B83F80F3C4A}" type="pres">
      <dgm:prSet presAssocID="{14A14B1C-CB17-45F7-AB61-192892102F3E}" presName="horzTwo" presStyleCnt="0"/>
      <dgm:spPr/>
      <dgm:t>
        <a:bodyPr/>
        <a:lstStyle/>
        <a:p>
          <a:endParaRPr lang="ru-RU"/>
        </a:p>
      </dgm:t>
    </dgm:pt>
    <dgm:pt modelId="{3DEB93BD-D895-48E5-AA42-F1A4C7AF6874}" type="pres">
      <dgm:prSet presAssocID="{D6F022EE-E7E6-412E-A07C-A05E1E86136F}" presName="vertThree" presStyleCnt="0"/>
      <dgm:spPr/>
      <dgm:t>
        <a:bodyPr/>
        <a:lstStyle/>
        <a:p>
          <a:endParaRPr lang="ru-RU"/>
        </a:p>
      </dgm:t>
    </dgm:pt>
    <dgm:pt modelId="{B1D34F0A-C1BA-4AFC-B38C-FE22790AA48D}" type="pres">
      <dgm:prSet presAssocID="{D6F022EE-E7E6-412E-A07C-A05E1E86136F}" presName="txThre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A1E7ABB-6C94-4C8F-936A-61EEA3BCC693}" type="pres">
      <dgm:prSet presAssocID="{D6F022EE-E7E6-412E-A07C-A05E1E86136F}" presName="horzThree" presStyleCnt="0"/>
      <dgm:spPr/>
      <dgm:t>
        <a:bodyPr/>
        <a:lstStyle/>
        <a:p>
          <a:endParaRPr lang="ru-RU"/>
        </a:p>
      </dgm:t>
    </dgm:pt>
    <dgm:pt modelId="{9FFF8789-6FDE-4E1E-B26E-EEF54B1EC4F4}" type="pres">
      <dgm:prSet presAssocID="{BDE07A80-5F7A-4C78-AF26-F1F98398923A}" presName="sibSpaceThree" presStyleCnt="0"/>
      <dgm:spPr/>
      <dgm:t>
        <a:bodyPr/>
        <a:lstStyle/>
        <a:p>
          <a:endParaRPr lang="ru-RU"/>
        </a:p>
      </dgm:t>
    </dgm:pt>
    <dgm:pt modelId="{7AEFB43D-90EC-4E8C-BBA5-E4AA7BAA2F33}" type="pres">
      <dgm:prSet presAssocID="{71524F97-6995-4BB3-8FB2-C981181BF72C}" presName="vertThree" presStyleCnt="0"/>
      <dgm:spPr/>
      <dgm:t>
        <a:bodyPr/>
        <a:lstStyle/>
        <a:p>
          <a:endParaRPr lang="ru-RU"/>
        </a:p>
      </dgm:t>
    </dgm:pt>
    <dgm:pt modelId="{4F62968A-EB5B-4F85-AA7B-633A6F4594D7}" type="pres">
      <dgm:prSet presAssocID="{71524F97-6995-4BB3-8FB2-C981181BF72C}" presName="txThre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C078EDC-3BB5-4FD2-9078-78E8F21EC8D3}" type="pres">
      <dgm:prSet presAssocID="{71524F97-6995-4BB3-8FB2-C981181BF72C}" presName="horzThree" presStyleCnt="0"/>
      <dgm:spPr/>
      <dgm:t>
        <a:bodyPr/>
        <a:lstStyle/>
        <a:p>
          <a:endParaRPr lang="ru-RU"/>
        </a:p>
      </dgm:t>
    </dgm:pt>
    <dgm:pt modelId="{60069587-40FE-4A37-8716-90FAC7C9A26A}" type="pres">
      <dgm:prSet presAssocID="{E40504B8-5754-40DF-9E4F-73ADBF282A09}" presName="sibSpaceTwo" presStyleCnt="0"/>
      <dgm:spPr/>
      <dgm:t>
        <a:bodyPr/>
        <a:lstStyle/>
        <a:p>
          <a:endParaRPr lang="ru-RU"/>
        </a:p>
      </dgm:t>
    </dgm:pt>
    <dgm:pt modelId="{0AFB8BBA-6399-4B0C-B2E9-C1EE56A85DCB}" type="pres">
      <dgm:prSet presAssocID="{8B468A47-AC22-49A7-881C-5C0A815DC8F1}" presName="vertTwo" presStyleCnt="0"/>
      <dgm:spPr/>
      <dgm:t>
        <a:bodyPr/>
        <a:lstStyle/>
        <a:p>
          <a:endParaRPr lang="ru-RU"/>
        </a:p>
      </dgm:t>
    </dgm:pt>
    <dgm:pt modelId="{DDB22478-4732-41A4-9F3E-CF812E55D08A}" type="pres">
      <dgm:prSet presAssocID="{8B468A47-AC22-49A7-881C-5C0A815DC8F1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39BC59E-03FD-4175-9986-D38BA9783ADB}" type="pres">
      <dgm:prSet presAssocID="{8B468A47-AC22-49A7-881C-5C0A815DC8F1}" presName="parTransTwo" presStyleCnt="0"/>
      <dgm:spPr/>
      <dgm:t>
        <a:bodyPr/>
        <a:lstStyle/>
        <a:p>
          <a:endParaRPr lang="ru-RU"/>
        </a:p>
      </dgm:t>
    </dgm:pt>
    <dgm:pt modelId="{A68925C3-BEE2-44AA-847E-A53C02D751C2}" type="pres">
      <dgm:prSet presAssocID="{8B468A47-AC22-49A7-881C-5C0A815DC8F1}" presName="horzTwo" presStyleCnt="0"/>
      <dgm:spPr/>
      <dgm:t>
        <a:bodyPr/>
        <a:lstStyle/>
        <a:p>
          <a:endParaRPr lang="ru-RU"/>
        </a:p>
      </dgm:t>
    </dgm:pt>
    <dgm:pt modelId="{A7025697-8AD4-40E2-A501-C8AE10C61C87}" type="pres">
      <dgm:prSet presAssocID="{DEA7556E-BDAC-4C75-AF50-DE30E80486E1}" presName="vertThree" presStyleCnt="0"/>
      <dgm:spPr/>
      <dgm:t>
        <a:bodyPr/>
        <a:lstStyle/>
        <a:p>
          <a:endParaRPr lang="ru-RU"/>
        </a:p>
      </dgm:t>
    </dgm:pt>
    <dgm:pt modelId="{F43CE2E8-8B7E-47AB-B781-700DF96099EB}" type="pres">
      <dgm:prSet presAssocID="{DEA7556E-BDAC-4C75-AF50-DE30E80486E1}" presName="txThre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981D16-4F52-4851-92A6-1169876A1EB6}" type="pres">
      <dgm:prSet presAssocID="{DEA7556E-BDAC-4C75-AF50-DE30E80486E1}" presName="horzThree" presStyleCnt="0"/>
      <dgm:spPr/>
      <dgm:t>
        <a:bodyPr/>
        <a:lstStyle/>
        <a:p>
          <a:endParaRPr lang="ru-RU"/>
        </a:p>
      </dgm:t>
    </dgm:pt>
    <dgm:pt modelId="{9FD74B79-6E33-4A53-8D64-5CB3E4304B85}" type="pres">
      <dgm:prSet presAssocID="{42EA49C9-5567-4360-AD4E-481886758FB8}" presName="sibSpaceThree" presStyleCnt="0"/>
      <dgm:spPr/>
      <dgm:t>
        <a:bodyPr/>
        <a:lstStyle/>
        <a:p>
          <a:endParaRPr lang="ru-RU"/>
        </a:p>
      </dgm:t>
    </dgm:pt>
    <dgm:pt modelId="{C4840CCF-E4F9-420E-B823-4018BF5E076A}" type="pres">
      <dgm:prSet presAssocID="{175D0263-C201-4C5F-BD35-E3F7C450A398}" presName="vertThree" presStyleCnt="0"/>
      <dgm:spPr/>
      <dgm:t>
        <a:bodyPr/>
        <a:lstStyle/>
        <a:p>
          <a:endParaRPr lang="ru-RU"/>
        </a:p>
      </dgm:t>
    </dgm:pt>
    <dgm:pt modelId="{00C3800F-1FAD-441B-B1B0-182B2213E34B}" type="pres">
      <dgm:prSet presAssocID="{175D0263-C201-4C5F-BD35-E3F7C450A398}" presName="txThre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24428D-C5AD-45FD-B77A-F2C53C596F02}" type="pres">
      <dgm:prSet presAssocID="{175D0263-C201-4C5F-BD35-E3F7C450A398}" presName="horzThree" presStyleCnt="0"/>
      <dgm:spPr/>
      <dgm:t>
        <a:bodyPr/>
        <a:lstStyle/>
        <a:p>
          <a:endParaRPr lang="ru-RU"/>
        </a:p>
      </dgm:t>
    </dgm:pt>
  </dgm:ptLst>
  <dgm:cxnLst>
    <dgm:cxn modelId="{53D19FAC-1A81-4F44-B959-D6D5DF78AB10}" type="presOf" srcId="{B263C94F-E95A-43B5-A040-E058E34FBE15}" destId="{DCB88968-310E-4792-981E-0D9F295A38E6}" srcOrd="0" destOrd="0" presId="urn:microsoft.com/office/officeart/2005/8/layout/hierarchy4"/>
    <dgm:cxn modelId="{57946FD2-FF97-4864-B07F-86A2A343256D}" srcId="{8B468A47-AC22-49A7-881C-5C0A815DC8F1}" destId="{DEA7556E-BDAC-4C75-AF50-DE30E80486E1}" srcOrd="0" destOrd="0" parTransId="{E39C9996-A296-4931-ADC1-F617D8C46491}" sibTransId="{42EA49C9-5567-4360-AD4E-481886758FB8}"/>
    <dgm:cxn modelId="{C302C812-1B9E-4422-9CEB-24E573A82231}" type="presOf" srcId="{13122540-E54C-42E0-8BD1-A86D60D50F69}" destId="{65C67ADC-5126-439A-B9C2-A92227F2931E}" srcOrd="0" destOrd="0" presId="urn:microsoft.com/office/officeart/2005/8/layout/hierarchy4"/>
    <dgm:cxn modelId="{D9AAED56-7907-4888-A7D2-67670098A3C1}" srcId="{B263C94F-E95A-43B5-A040-E058E34FBE15}" destId="{8B468A47-AC22-49A7-881C-5C0A815DC8F1}" srcOrd="1" destOrd="0" parTransId="{672FC088-E386-4434-872F-E1ADED7476DB}" sibTransId="{E7ABA4B4-DC3B-492D-B8BE-2A54818D28EC}"/>
    <dgm:cxn modelId="{ACFD6CC4-FBCF-493B-9FA0-5DEBAFB7285F}" type="presOf" srcId="{175D0263-C201-4C5F-BD35-E3F7C450A398}" destId="{00C3800F-1FAD-441B-B1B0-182B2213E34B}" srcOrd="0" destOrd="0" presId="urn:microsoft.com/office/officeart/2005/8/layout/hierarchy4"/>
    <dgm:cxn modelId="{CA2BB1E1-AFA8-481A-95D6-D99A435699DE}" type="presOf" srcId="{DEA7556E-BDAC-4C75-AF50-DE30E80486E1}" destId="{F43CE2E8-8B7E-47AB-B781-700DF96099EB}" srcOrd="0" destOrd="0" presId="urn:microsoft.com/office/officeart/2005/8/layout/hierarchy4"/>
    <dgm:cxn modelId="{0517969F-1042-444B-BDDC-57EBE84CD054}" srcId="{14A14B1C-CB17-45F7-AB61-192892102F3E}" destId="{71524F97-6995-4BB3-8FB2-C981181BF72C}" srcOrd="1" destOrd="0" parTransId="{D1FFB095-2D58-4A5F-B5C5-F08BB5B285C5}" sibTransId="{97E1B612-7B02-423F-B92F-CDFBADD4AE06}"/>
    <dgm:cxn modelId="{02749284-AEC5-487E-A856-58A8C2259EB9}" srcId="{B263C94F-E95A-43B5-A040-E058E34FBE15}" destId="{14A14B1C-CB17-45F7-AB61-192892102F3E}" srcOrd="0" destOrd="0" parTransId="{969F0C59-4FCD-45B0-A385-CA8184AB9D70}" sibTransId="{E40504B8-5754-40DF-9E4F-73ADBF282A09}"/>
    <dgm:cxn modelId="{27287EA7-9F34-406E-9BF1-D5A69767EA37}" type="presOf" srcId="{D6F022EE-E7E6-412E-A07C-A05E1E86136F}" destId="{B1D34F0A-C1BA-4AFC-B38C-FE22790AA48D}" srcOrd="0" destOrd="0" presId="urn:microsoft.com/office/officeart/2005/8/layout/hierarchy4"/>
    <dgm:cxn modelId="{3C134391-690D-4F9E-A5B0-D5602FA46AE2}" type="presOf" srcId="{14A14B1C-CB17-45F7-AB61-192892102F3E}" destId="{17C5420C-9B39-4A73-8D00-51C5CC4C9077}" srcOrd="0" destOrd="0" presId="urn:microsoft.com/office/officeart/2005/8/layout/hierarchy4"/>
    <dgm:cxn modelId="{0FDF5C8F-FE6C-4696-A0E1-B9A1351DFA0D}" srcId="{14A14B1C-CB17-45F7-AB61-192892102F3E}" destId="{D6F022EE-E7E6-412E-A07C-A05E1E86136F}" srcOrd="0" destOrd="0" parTransId="{2A59AA66-BBCF-43D1-B160-B6AE767173F5}" sibTransId="{BDE07A80-5F7A-4C78-AF26-F1F98398923A}"/>
    <dgm:cxn modelId="{6F51ADEB-02DF-4BDC-9FEB-9732775EF212}" type="presOf" srcId="{8B468A47-AC22-49A7-881C-5C0A815DC8F1}" destId="{DDB22478-4732-41A4-9F3E-CF812E55D08A}" srcOrd="0" destOrd="0" presId="urn:microsoft.com/office/officeart/2005/8/layout/hierarchy4"/>
    <dgm:cxn modelId="{3DCEE453-84A3-4DAB-8FD4-239648A7547B}" srcId="{13122540-E54C-42E0-8BD1-A86D60D50F69}" destId="{B263C94F-E95A-43B5-A040-E058E34FBE15}" srcOrd="0" destOrd="0" parTransId="{410E834F-CF70-44DA-A088-B0F99D45C953}" sibTransId="{2C35C4B6-96B4-40E9-954E-09125F0DA1A0}"/>
    <dgm:cxn modelId="{A5913243-3BBB-4240-BF3B-60DF8406AB31}" type="presOf" srcId="{71524F97-6995-4BB3-8FB2-C981181BF72C}" destId="{4F62968A-EB5B-4F85-AA7B-633A6F4594D7}" srcOrd="0" destOrd="0" presId="urn:microsoft.com/office/officeart/2005/8/layout/hierarchy4"/>
    <dgm:cxn modelId="{9EC82206-812A-4384-BD4E-102309920CD7}" srcId="{8B468A47-AC22-49A7-881C-5C0A815DC8F1}" destId="{175D0263-C201-4C5F-BD35-E3F7C450A398}" srcOrd="1" destOrd="0" parTransId="{F38ED7C3-828B-482A-9652-CC075DCE8CF8}" sibTransId="{1DAA6F19-EF3E-4968-B342-81864B7C1E87}"/>
    <dgm:cxn modelId="{2BD62E05-BA72-4579-9625-20E1536D6CF1}" type="presParOf" srcId="{65C67ADC-5126-439A-B9C2-A92227F2931E}" destId="{5EDFDEEB-2B95-4C8E-B675-A46337ABDA54}" srcOrd="0" destOrd="0" presId="urn:microsoft.com/office/officeart/2005/8/layout/hierarchy4"/>
    <dgm:cxn modelId="{1D119F46-C8D0-40D6-BD61-79B76E1D12EF}" type="presParOf" srcId="{5EDFDEEB-2B95-4C8E-B675-A46337ABDA54}" destId="{DCB88968-310E-4792-981E-0D9F295A38E6}" srcOrd="0" destOrd="0" presId="urn:microsoft.com/office/officeart/2005/8/layout/hierarchy4"/>
    <dgm:cxn modelId="{FDF00710-2801-4403-AB57-8597453C16F3}" type="presParOf" srcId="{5EDFDEEB-2B95-4C8E-B675-A46337ABDA54}" destId="{2A458B40-4A38-4495-995C-888EE54C02DD}" srcOrd="1" destOrd="0" presId="urn:microsoft.com/office/officeart/2005/8/layout/hierarchy4"/>
    <dgm:cxn modelId="{0B55448E-0BB0-405A-849F-0FF6FB7E7D22}" type="presParOf" srcId="{5EDFDEEB-2B95-4C8E-B675-A46337ABDA54}" destId="{4210D6DB-1CAF-4956-9452-096B2A1FA566}" srcOrd="2" destOrd="0" presId="urn:microsoft.com/office/officeart/2005/8/layout/hierarchy4"/>
    <dgm:cxn modelId="{D00D26DA-480B-4BFF-9C1E-D3DED74CEB8F}" type="presParOf" srcId="{4210D6DB-1CAF-4956-9452-096B2A1FA566}" destId="{531B7FDF-94B5-443A-9D0F-08F792435795}" srcOrd="0" destOrd="0" presId="urn:microsoft.com/office/officeart/2005/8/layout/hierarchy4"/>
    <dgm:cxn modelId="{61F2BF5F-654F-4410-8B1E-537EDF428BB9}" type="presParOf" srcId="{531B7FDF-94B5-443A-9D0F-08F792435795}" destId="{17C5420C-9B39-4A73-8D00-51C5CC4C9077}" srcOrd="0" destOrd="0" presId="urn:microsoft.com/office/officeart/2005/8/layout/hierarchy4"/>
    <dgm:cxn modelId="{06AA7B1C-2615-4F7B-9941-3D6CBB37016D}" type="presParOf" srcId="{531B7FDF-94B5-443A-9D0F-08F792435795}" destId="{707E9D0C-1440-49B6-BADB-BFC52C987266}" srcOrd="1" destOrd="0" presId="urn:microsoft.com/office/officeart/2005/8/layout/hierarchy4"/>
    <dgm:cxn modelId="{454ACCAB-1181-4214-BE2B-014683EFC059}" type="presParOf" srcId="{531B7FDF-94B5-443A-9D0F-08F792435795}" destId="{538AF8C7-CBDC-4187-9886-7B83F80F3C4A}" srcOrd="2" destOrd="0" presId="urn:microsoft.com/office/officeart/2005/8/layout/hierarchy4"/>
    <dgm:cxn modelId="{D730093B-CF58-4D97-85A6-B98686F39C92}" type="presParOf" srcId="{538AF8C7-CBDC-4187-9886-7B83F80F3C4A}" destId="{3DEB93BD-D895-48E5-AA42-F1A4C7AF6874}" srcOrd="0" destOrd="0" presId="urn:microsoft.com/office/officeart/2005/8/layout/hierarchy4"/>
    <dgm:cxn modelId="{77189773-6FB7-4960-9E3F-A23056B0CC6C}" type="presParOf" srcId="{3DEB93BD-D895-48E5-AA42-F1A4C7AF6874}" destId="{B1D34F0A-C1BA-4AFC-B38C-FE22790AA48D}" srcOrd="0" destOrd="0" presId="urn:microsoft.com/office/officeart/2005/8/layout/hierarchy4"/>
    <dgm:cxn modelId="{B9CEDFDD-496B-452A-BFF3-EB66D386653C}" type="presParOf" srcId="{3DEB93BD-D895-48E5-AA42-F1A4C7AF6874}" destId="{4A1E7ABB-6C94-4C8F-936A-61EEA3BCC693}" srcOrd="1" destOrd="0" presId="urn:microsoft.com/office/officeart/2005/8/layout/hierarchy4"/>
    <dgm:cxn modelId="{72B8EB54-5E73-450F-8F21-C1E90228C9CF}" type="presParOf" srcId="{538AF8C7-CBDC-4187-9886-7B83F80F3C4A}" destId="{9FFF8789-6FDE-4E1E-B26E-EEF54B1EC4F4}" srcOrd="1" destOrd="0" presId="urn:microsoft.com/office/officeart/2005/8/layout/hierarchy4"/>
    <dgm:cxn modelId="{ED3508F6-729A-4DC8-84F5-722A61D144CE}" type="presParOf" srcId="{538AF8C7-CBDC-4187-9886-7B83F80F3C4A}" destId="{7AEFB43D-90EC-4E8C-BBA5-E4AA7BAA2F33}" srcOrd="2" destOrd="0" presId="urn:microsoft.com/office/officeart/2005/8/layout/hierarchy4"/>
    <dgm:cxn modelId="{EA54B740-CAF0-4EC0-A0CD-5675F9281893}" type="presParOf" srcId="{7AEFB43D-90EC-4E8C-BBA5-E4AA7BAA2F33}" destId="{4F62968A-EB5B-4F85-AA7B-633A6F4594D7}" srcOrd="0" destOrd="0" presId="urn:microsoft.com/office/officeart/2005/8/layout/hierarchy4"/>
    <dgm:cxn modelId="{F49CBA4B-E377-428C-A7D9-17151B12FEEE}" type="presParOf" srcId="{7AEFB43D-90EC-4E8C-BBA5-E4AA7BAA2F33}" destId="{0C078EDC-3BB5-4FD2-9078-78E8F21EC8D3}" srcOrd="1" destOrd="0" presId="urn:microsoft.com/office/officeart/2005/8/layout/hierarchy4"/>
    <dgm:cxn modelId="{840DD102-4E46-4C12-8199-A6A5425F6B95}" type="presParOf" srcId="{4210D6DB-1CAF-4956-9452-096B2A1FA566}" destId="{60069587-40FE-4A37-8716-90FAC7C9A26A}" srcOrd="1" destOrd="0" presId="urn:microsoft.com/office/officeart/2005/8/layout/hierarchy4"/>
    <dgm:cxn modelId="{B72FA63C-90AE-44D1-92FC-7DCD0BD1674E}" type="presParOf" srcId="{4210D6DB-1CAF-4956-9452-096B2A1FA566}" destId="{0AFB8BBA-6399-4B0C-B2E9-C1EE56A85DCB}" srcOrd="2" destOrd="0" presId="urn:microsoft.com/office/officeart/2005/8/layout/hierarchy4"/>
    <dgm:cxn modelId="{56797AD0-0C55-4C8A-8483-45A710728B6D}" type="presParOf" srcId="{0AFB8BBA-6399-4B0C-B2E9-C1EE56A85DCB}" destId="{DDB22478-4732-41A4-9F3E-CF812E55D08A}" srcOrd="0" destOrd="0" presId="urn:microsoft.com/office/officeart/2005/8/layout/hierarchy4"/>
    <dgm:cxn modelId="{4370A938-87C6-4EAC-BE01-B3CCCA843483}" type="presParOf" srcId="{0AFB8BBA-6399-4B0C-B2E9-C1EE56A85DCB}" destId="{E39BC59E-03FD-4175-9986-D38BA9783ADB}" srcOrd="1" destOrd="0" presId="urn:microsoft.com/office/officeart/2005/8/layout/hierarchy4"/>
    <dgm:cxn modelId="{6308E427-3C27-4F2C-86F1-2517104758D4}" type="presParOf" srcId="{0AFB8BBA-6399-4B0C-B2E9-C1EE56A85DCB}" destId="{A68925C3-BEE2-44AA-847E-A53C02D751C2}" srcOrd="2" destOrd="0" presId="urn:microsoft.com/office/officeart/2005/8/layout/hierarchy4"/>
    <dgm:cxn modelId="{D548C897-318A-44A2-B2DF-020A5DC844E4}" type="presParOf" srcId="{A68925C3-BEE2-44AA-847E-A53C02D751C2}" destId="{A7025697-8AD4-40E2-A501-C8AE10C61C87}" srcOrd="0" destOrd="0" presId="urn:microsoft.com/office/officeart/2005/8/layout/hierarchy4"/>
    <dgm:cxn modelId="{CF521A17-D7EE-48ED-8F21-B28ED7AE1507}" type="presParOf" srcId="{A7025697-8AD4-40E2-A501-C8AE10C61C87}" destId="{F43CE2E8-8B7E-47AB-B781-700DF96099EB}" srcOrd="0" destOrd="0" presId="urn:microsoft.com/office/officeart/2005/8/layout/hierarchy4"/>
    <dgm:cxn modelId="{883690F6-4A8E-4AF9-9B3C-0D07A63EBAD8}" type="presParOf" srcId="{A7025697-8AD4-40E2-A501-C8AE10C61C87}" destId="{2A981D16-4F52-4851-92A6-1169876A1EB6}" srcOrd="1" destOrd="0" presId="urn:microsoft.com/office/officeart/2005/8/layout/hierarchy4"/>
    <dgm:cxn modelId="{04891F81-BFBE-4D10-9E58-6932EC14B18E}" type="presParOf" srcId="{A68925C3-BEE2-44AA-847E-A53C02D751C2}" destId="{9FD74B79-6E33-4A53-8D64-5CB3E4304B85}" srcOrd="1" destOrd="0" presId="urn:microsoft.com/office/officeart/2005/8/layout/hierarchy4"/>
    <dgm:cxn modelId="{30D40A6E-4247-4B6F-B0E6-A03F9C46A8FE}" type="presParOf" srcId="{A68925C3-BEE2-44AA-847E-A53C02D751C2}" destId="{C4840CCF-E4F9-420E-B823-4018BF5E076A}" srcOrd="2" destOrd="0" presId="urn:microsoft.com/office/officeart/2005/8/layout/hierarchy4"/>
    <dgm:cxn modelId="{6E45C2D2-78D4-48DE-9E1A-E6E1B49607CD}" type="presParOf" srcId="{C4840CCF-E4F9-420E-B823-4018BF5E076A}" destId="{00C3800F-1FAD-441B-B1B0-182B2213E34B}" srcOrd="0" destOrd="0" presId="urn:microsoft.com/office/officeart/2005/8/layout/hierarchy4"/>
    <dgm:cxn modelId="{86C9445A-EFED-4C0A-90E5-4F2EC451BC23}" type="presParOf" srcId="{C4840CCF-E4F9-420E-B823-4018BF5E076A}" destId="{8524428D-C5AD-45FD-B77A-F2C53C596F02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1A38E60-8588-4D8D-AEE9-51F50690A876}">
      <dsp:nvSpPr>
        <dsp:cNvPr id="0" name=""/>
        <dsp:cNvSpPr/>
      </dsp:nvSpPr>
      <dsp:spPr>
        <a:xfrm>
          <a:off x="0" y="0"/>
          <a:ext cx="7490378" cy="13594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Arial" pitchFamily="34" charset="0"/>
              <a:cs typeface="Arial" pitchFamily="34" charset="0"/>
            </a:rPr>
            <a:t>ВИДЫ ОПОРНЫХ СИСТЕМ</a:t>
          </a:r>
          <a:endParaRPr lang="ru-RU" sz="2400" b="1" kern="1200" dirty="0">
            <a:latin typeface="Arial" pitchFamily="34" charset="0"/>
            <a:cs typeface="Arial" pitchFamily="34" charset="0"/>
          </a:endParaRPr>
        </a:p>
      </dsp:txBody>
      <dsp:txXfrm>
        <a:off x="0" y="0"/>
        <a:ext cx="7490378" cy="1359433"/>
      </dsp:txXfrm>
    </dsp:sp>
    <dsp:sp modelId="{4C000BB0-C099-4830-A6CC-429132D0A2B0}">
      <dsp:nvSpPr>
        <dsp:cNvPr id="0" name=""/>
        <dsp:cNvSpPr/>
      </dsp:nvSpPr>
      <dsp:spPr>
        <a:xfrm>
          <a:off x="4485" y="1491983"/>
          <a:ext cx="2430148" cy="13594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Arial" pitchFamily="34" charset="0"/>
              <a:cs typeface="Arial" pitchFamily="34" charset="0"/>
            </a:rPr>
            <a:t>ТАБЛИЦЫ</a:t>
          </a:r>
          <a:endParaRPr lang="ru-RU" sz="2000" b="1" kern="1200" dirty="0">
            <a:latin typeface="Arial" pitchFamily="34" charset="0"/>
            <a:cs typeface="Arial" pitchFamily="34" charset="0"/>
          </a:endParaRPr>
        </a:p>
      </dsp:txBody>
      <dsp:txXfrm>
        <a:off x="4485" y="1491983"/>
        <a:ext cx="2430148" cy="1359433"/>
      </dsp:txXfrm>
    </dsp:sp>
    <dsp:sp modelId="{54C85E15-903D-451B-9AF9-587D6C16B482}">
      <dsp:nvSpPr>
        <dsp:cNvPr id="0" name=""/>
        <dsp:cNvSpPr/>
      </dsp:nvSpPr>
      <dsp:spPr>
        <a:xfrm>
          <a:off x="4485" y="2982860"/>
          <a:ext cx="1190082" cy="13594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ОБОБЩАЮЩИЕ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>
        <a:off x="4485" y="2982860"/>
        <a:ext cx="1190082" cy="1359433"/>
      </dsp:txXfrm>
    </dsp:sp>
    <dsp:sp modelId="{CCD2A4FE-3F5A-45D6-885A-68FA5AFE578E}">
      <dsp:nvSpPr>
        <dsp:cNvPr id="0" name=""/>
        <dsp:cNvSpPr/>
      </dsp:nvSpPr>
      <dsp:spPr>
        <a:xfrm>
          <a:off x="1244551" y="2982860"/>
          <a:ext cx="1190082" cy="13594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СРАВНИТЕЛЬНЫЕ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>
        <a:off x="1244551" y="2982860"/>
        <a:ext cx="1190082" cy="1359433"/>
      </dsp:txXfrm>
    </dsp:sp>
    <dsp:sp modelId="{260A5AC5-1227-4D0C-B89A-E063CA00B1C1}">
      <dsp:nvSpPr>
        <dsp:cNvPr id="0" name=""/>
        <dsp:cNvSpPr/>
      </dsp:nvSpPr>
      <dsp:spPr>
        <a:xfrm>
          <a:off x="2534600" y="1491983"/>
          <a:ext cx="2430148" cy="13594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Arial" pitchFamily="34" charset="0"/>
              <a:cs typeface="Arial" pitchFamily="34" charset="0"/>
            </a:rPr>
            <a:t>ОПОРНЫЕ СХЕМЫ УРОКОВ</a:t>
          </a:r>
          <a:endParaRPr lang="ru-RU" sz="2000" b="1" kern="1200" dirty="0">
            <a:latin typeface="Arial" pitchFamily="34" charset="0"/>
            <a:cs typeface="Arial" pitchFamily="34" charset="0"/>
          </a:endParaRPr>
        </a:p>
      </dsp:txBody>
      <dsp:txXfrm>
        <a:off x="2534600" y="1491983"/>
        <a:ext cx="2430148" cy="1359433"/>
      </dsp:txXfrm>
    </dsp:sp>
    <dsp:sp modelId="{BA97D24B-5E34-4565-B1AA-EB3666C5D7CA}">
      <dsp:nvSpPr>
        <dsp:cNvPr id="0" name=""/>
        <dsp:cNvSpPr/>
      </dsp:nvSpPr>
      <dsp:spPr>
        <a:xfrm>
          <a:off x="2534600" y="2982860"/>
          <a:ext cx="1190082" cy="13594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НА ТЕМУ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>
        <a:off x="2534600" y="2982860"/>
        <a:ext cx="1190082" cy="1359433"/>
      </dsp:txXfrm>
    </dsp:sp>
    <dsp:sp modelId="{422B6F82-0736-4B47-86A3-DEFEF5BB6EC6}">
      <dsp:nvSpPr>
        <dsp:cNvPr id="0" name=""/>
        <dsp:cNvSpPr/>
      </dsp:nvSpPr>
      <dsp:spPr>
        <a:xfrm>
          <a:off x="3774666" y="2982860"/>
          <a:ext cx="1190082" cy="13594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НА УРОК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>
        <a:off x="3774666" y="2982860"/>
        <a:ext cx="1190082" cy="1359433"/>
      </dsp:txXfrm>
    </dsp:sp>
    <dsp:sp modelId="{CFD83BD3-30F6-4C06-A854-9C7B91090BCD}">
      <dsp:nvSpPr>
        <dsp:cNvPr id="0" name=""/>
        <dsp:cNvSpPr/>
      </dsp:nvSpPr>
      <dsp:spPr>
        <a:xfrm>
          <a:off x="5064716" y="1491983"/>
          <a:ext cx="2430148" cy="13594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Arial" pitchFamily="34" charset="0"/>
              <a:cs typeface="Arial" pitchFamily="34" charset="0"/>
            </a:rPr>
            <a:t>СХЕМЫ</a:t>
          </a:r>
          <a:endParaRPr lang="ru-RU" sz="2000" b="1" kern="1200" dirty="0">
            <a:latin typeface="Arial" pitchFamily="34" charset="0"/>
            <a:cs typeface="Arial" pitchFamily="34" charset="0"/>
          </a:endParaRPr>
        </a:p>
      </dsp:txBody>
      <dsp:txXfrm>
        <a:off x="5064716" y="1491983"/>
        <a:ext cx="2430148" cy="1359433"/>
      </dsp:txXfrm>
    </dsp:sp>
    <dsp:sp modelId="{C84CAA03-6631-41E1-9537-46F2D0222EAB}">
      <dsp:nvSpPr>
        <dsp:cNvPr id="0" name=""/>
        <dsp:cNvSpPr/>
      </dsp:nvSpPr>
      <dsp:spPr>
        <a:xfrm>
          <a:off x="5064716" y="2982860"/>
          <a:ext cx="1190082" cy="13594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ФРАГМЕНТАРНЫЕ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>
        <a:off x="5064716" y="2982860"/>
        <a:ext cx="1190082" cy="1359433"/>
      </dsp:txXfrm>
    </dsp:sp>
    <dsp:sp modelId="{11F85D50-8A02-46CF-9B77-492BCBC6BF93}">
      <dsp:nvSpPr>
        <dsp:cNvPr id="0" name=""/>
        <dsp:cNvSpPr/>
      </dsp:nvSpPr>
      <dsp:spPr>
        <a:xfrm>
          <a:off x="6304781" y="2982860"/>
          <a:ext cx="1190082" cy="135943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НА УРОК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>
        <a:off x="6304781" y="2982860"/>
        <a:ext cx="1190082" cy="135943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A3A4CD4-B0D5-439A-8A19-38EC95D22250}">
      <dsp:nvSpPr>
        <dsp:cNvPr id="0" name=""/>
        <dsp:cNvSpPr/>
      </dsp:nvSpPr>
      <dsp:spPr>
        <a:xfrm>
          <a:off x="3057596" y="769"/>
          <a:ext cx="1384157" cy="138415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Arial" pitchFamily="34" charset="0"/>
              <a:cs typeface="Arial" pitchFamily="34" charset="0"/>
            </a:rPr>
            <a:t>Использование мультимедиа</a:t>
          </a:r>
          <a:endParaRPr lang="ru-RU" sz="1600" b="1" kern="1200" dirty="0">
            <a:latin typeface="Arial" pitchFamily="34" charset="0"/>
            <a:cs typeface="Arial" pitchFamily="34" charset="0"/>
          </a:endParaRPr>
        </a:p>
      </dsp:txBody>
      <dsp:txXfrm>
        <a:off x="3057596" y="769"/>
        <a:ext cx="1384157" cy="1384157"/>
      </dsp:txXfrm>
    </dsp:sp>
    <dsp:sp modelId="{9F2ED237-AA12-460A-9F1D-302B799764EF}">
      <dsp:nvSpPr>
        <dsp:cNvPr id="0" name=""/>
        <dsp:cNvSpPr/>
      </dsp:nvSpPr>
      <dsp:spPr>
        <a:xfrm rot="1542857">
          <a:off x="4492987" y="906113"/>
          <a:ext cx="369127" cy="4671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542857">
        <a:off x="4492987" y="906113"/>
        <a:ext cx="369127" cy="467153"/>
      </dsp:txXfrm>
    </dsp:sp>
    <dsp:sp modelId="{6822E104-8F2C-4AF4-A1FA-B7EF950A18E9}">
      <dsp:nvSpPr>
        <dsp:cNvPr id="0" name=""/>
        <dsp:cNvSpPr/>
      </dsp:nvSpPr>
      <dsp:spPr>
        <a:xfrm>
          <a:off x="4932173" y="903518"/>
          <a:ext cx="1384157" cy="138415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rPr>
            <a:t>Активизация памяти</a:t>
          </a:r>
          <a:endParaRPr lang="ru-RU" sz="1600" b="1" kern="1200" dirty="0">
            <a:latin typeface="Arial" pitchFamily="34" charset="0"/>
            <a:cs typeface="Arial" pitchFamily="34" charset="0"/>
          </a:endParaRPr>
        </a:p>
      </dsp:txBody>
      <dsp:txXfrm>
        <a:off x="4932173" y="903518"/>
        <a:ext cx="1384157" cy="1384157"/>
      </dsp:txXfrm>
    </dsp:sp>
    <dsp:sp modelId="{BBF97702-5D00-41E2-A77B-554752220304}">
      <dsp:nvSpPr>
        <dsp:cNvPr id="0" name=""/>
        <dsp:cNvSpPr/>
      </dsp:nvSpPr>
      <dsp:spPr>
        <a:xfrm rot="4628571">
          <a:off x="5668855" y="2366064"/>
          <a:ext cx="369127" cy="4671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4628571">
        <a:off x="5668855" y="2366064"/>
        <a:ext cx="369127" cy="467153"/>
      </dsp:txXfrm>
    </dsp:sp>
    <dsp:sp modelId="{133F8385-EAEF-48CB-895F-EA9504F4B3E6}">
      <dsp:nvSpPr>
        <dsp:cNvPr id="0" name=""/>
        <dsp:cNvSpPr/>
      </dsp:nvSpPr>
      <dsp:spPr>
        <a:xfrm>
          <a:off x="5395155" y="2931976"/>
          <a:ext cx="1384157" cy="138415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smtClean="0">
              <a:latin typeface="Arial" pitchFamily="34" charset="0"/>
              <a:cs typeface="Arial" pitchFamily="34" charset="0"/>
            </a:rPr>
            <a:t>Самоконтроль</a:t>
          </a:r>
          <a:endParaRPr lang="ru-RU" sz="1600" b="1" kern="1200" dirty="0">
            <a:latin typeface="Arial" pitchFamily="34" charset="0"/>
            <a:cs typeface="Arial" pitchFamily="34" charset="0"/>
          </a:endParaRPr>
        </a:p>
      </dsp:txBody>
      <dsp:txXfrm>
        <a:off x="5395155" y="2931976"/>
        <a:ext cx="1384157" cy="1384157"/>
      </dsp:txXfrm>
    </dsp:sp>
    <dsp:sp modelId="{BC2E34A8-2B37-4D38-A197-F19FB6A199FC}">
      <dsp:nvSpPr>
        <dsp:cNvPr id="0" name=""/>
        <dsp:cNvSpPr/>
      </dsp:nvSpPr>
      <dsp:spPr>
        <a:xfrm rot="7714286">
          <a:off x="5260560" y="4195659"/>
          <a:ext cx="369127" cy="4671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7714286">
        <a:off x="5260560" y="4195659"/>
        <a:ext cx="369127" cy="467153"/>
      </dsp:txXfrm>
    </dsp:sp>
    <dsp:sp modelId="{5AA44971-7D0E-424D-B49B-2DA6D5E4901A}">
      <dsp:nvSpPr>
        <dsp:cNvPr id="0" name=""/>
        <dsp:cNvSpPr/>
      </dsp:nvSpPr>
      <dsp:spPr>
        <a:xfrm>
          <a:off x="4097908" y="4558673"/>
          <a:ext cx="1384157" cy="138415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Arial" pitchFamily="34" charset="0"/>
              <a:cs typeface="Arial" pitchFamily="34" charset="0"/>
            </a:rPr>
            <a:t>Развитие творчества</a:t>
          </a:r>
          <a:endParaRPr lang="ru-RU" sz="1600" b="1" kern="1200" dirty="0">
            <a:latin typeface="Arial" pitchFamily="34" charset="0"/>
            <a:cs typeface="Arial" pitchFamily="34" charset="0"/>
          </a:endParaRPr>
        </a:p>
      </dsp:txBody>
      <dsp:txXfrm>
        <a:off x="4097908" y="4558673"/>
        <a:ext cx="1384157" cy="1384157"/>
      </dsp:txXfrm>
    </dsp:sp>
    <dsp:sp modelId="{707ADB58-1915-4CB2-B7A5-F4E63CA28752}">
      <dsp:nvSpPr>
        <dsp:cNvPr id="0" name=""/>
        <dsp:cNvSpPr/>
      </dsp:nvSpPr>
      <dsp:spPr>
        <a:xfrm rot="10800000">
          <a:off x="3575558" y="5017175"/>
          <a:ext cx="369127" cy="4671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0800000">
        <a:off x="3575558" y="5017175"/>
        <a:ext cx="369127" cy="467153"/>
      </dsp:txXfrm>
    </dsp:sp>
    <dsp:sp modelId="{E1F36889-8001-4EEF-80FB-794558170CC3}">
      <dsp:nvSpPr>
        <dsp:cNvPr id="0" name=""/>
        <dsp:cNvSpPr/>
      </dsp:nvSpPr>
      <dsp:spPr>
        <a:xfrm>
          <a:off x="2017284" y="4558673"/>
          <a:ext cx="1384157" cy="138415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Arial" pitchFamily="34" charset="0"/>
              <a:cs typeface="Arial" pitchFamily="34" charset="0"/>
            </a:rPr>
            <a:t>Помощь в подготовке </a:t>
          </a:r>
          <a:r>
            <a:rPr lang="ru-RU" sz="1600" b="1" kern="1200" dirty="0" err="1" smtClean="0">
              <a:latin typeface="Arial" pitchFamily="34" charset="0"/>
              <a:cs typeface="Arial" pitchFamily="34" charset="0"/>
            </a:rPr>
            <a:t>д</a:t>
          </a:r>
          <a:r>
            <a:rPr lang="ru-RU" sz="1600" b="1" kern="1200" dirty="0" smtClean="0">
              <a:latin typeface="Arial" pitchFamily="34" charset="0"/>
              <a:cs typeface="Arial" pitchFamily="34" charset="0"/>
            </a:rPr>
            <a:t>/</a:t>
          </a:r>
          <a:r>
            <a:rPr lang="ru-RU" sz="1600" b="1" kern="1200" dirty="0" err="1" smtClean="0">
              <a:latin typeface="Arial" pitchFamily="34" charset="0"/>
              <a:cs typeface="Arial" pitchFamily="34" charset="0"/>
            </a:rPr>
            <a:t>з</a:t>
          </a:r>
          <a:endParaRPr lang="ru-RU" sz="1600" b="1" kern="1200" dirty="0">
            <a:latin typeface="Arial" pitchFamily="34" charset="0"/>
            <a:cs typeface="Arial" pitchFamily="34" charset="0"/>
          </a:endParaRPr>
        </a:p>
      </dsp:txBody>
      <dsp:txXfrm>
        <a:off x="2017284" y="4558673"/>
        <a:ext cx="1384157" cy="1384157"/>
      </dsp:txXfrm>
    </dsp:sp>
    <dsp:sp modelId="{8D2BAB0E-C164-4E84-B064-6C3E0BABB943}">
      <dsp:nvSpPr>
        <dsp:cNvPr id="0" name=""/>
        <dsp:cNvSpPr/>
      </dsp:nvSpPr>
      <dsp:spPr>
        <a:xfrm rot="13885714">
          <a:off x="1882689" y="4211994"/>
          <a:ext cx="369127" cy="4671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3885714">
        <a:off x="1882689" y="4211994"/>
        <a:ext cx="369127" cy="467153"/>
      </dsp:txXfrm>
    </dsp:sp>
    <dsp:sp modelId="{7E4438DD-00ED-47D1-859A-9DEB7387AF96}">
      <dsp:nvSpPr>
        <dsp:cNvPr id="0" name=""/>
        <dsp:cNvSpPr/>
      </dsp:nvSpPr>
      <dsp:spPr>
        <a:xfrm>
          <a:off x="720036" y="2931976"/>
          <a:ext cx="1384157" cy="138415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Arial" pitchFamily="34" charset="0"/>
              <a:cs typeface="Arial" pitchFamily="34" charset="0"/>
            </a:rPr>
            <a:t>Развитие логики</a:t>
          </a:r>
          <a:endParaRPr lang="ru-RU" sz="1600" b="1" kern="1200" dirty="0">
            <a:latin typeface="Arial" pitchFamily="34" charset="0"/>
            <a:cs typeface="Arial" pitchFamily="34" charset="0"/>
          </a:endParaRPr>
        </a:p>
      </dsp:txBody>
      <dsp:txXfrm>
        <a:off x="720036" y="2931976"/>
        <a:ext cx="1384157" cy="1384157"/>
      </dsp:txXfrm>
    </dsp:sp>
    <dsp:sp modelId="{19371DCC-B3B9-4EDB-B780-8B2203D6C59D}">
      <dsp:nvSpPr>
        <dsp:cNvPr id="0" name=""/>
        <dsp:cNvSpPr/>
      </dsp:nvSpPr>
      <dsp:spPr>
        <a:xfrm rot="16971429">
          <a:off x="1456718" y="2386434"/>
          <a:ext cx="369127" cy="4671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16971429">
        <a:off x="1456718" y="2386434"/>
        <a:ext cx="369127" cy="467153"/>
      </dsp:txXfrm>
    </dsp:sp>
    <dsp:sp modelId="{CFF42718-D335-4D11-9AE5-781F2A815841}">
      <dsp:nvSpPr>
        <dsp:cNvPr id="0" name=""/>
        <dsp:cNvSpPr/>
      </dsp:nvSpPr>
      <dsp:spPr>
        <a:xfrm>
          <a:off x="1183019" y="903518"/>
          <a:ext cx="1384157" cy="138415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Arial" pitchFamily="34" charset="0"/>
              <a:cs typeface="Arial" pitchFamily="34" charset="0"/>
            </a:rPr>
            <a:t>Развитие коммуникативной компетенции</a:t>
          </a:r>
          <a:endParaRPr lang="ru-RU" sz="1600" b="1" kern="1200" dirty="0">
            <a:latin typeface="Arial" pitchFamily="34" charset="0"/>
            <a:cs typeface="Arial" pitchFamily="34" charset="0"/>
          </a:endParaRPr>
        </a:p>
      </dsp:txBody>
      <dsp:txXfrm>
        <a:off x="1183019" y="903518"/>
        <a:ext cx="1384157" cy="1384157"/>
      </dsp:txXfrm>
    </dsp:sp>
    <dsp:sp modelId="{B3F2E247-414C-4013-83ED-77248D8E7A1C}">
      <dsp:nvSpPr>
        <dsp:cNvPr id="0" name=""/>
        <dsp:cNvSpPr/>
      </dsp:nvSpPr>
      <dsp:spPr>
        <a:xfrm rot="20057143">
          <a:off x="2618410" y="915178"/>
          <a:ext cx="369127" cy="4671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/>
        </a:p>
      </dsp:txBody>
      <dsp:txXfrm rot="20057143">
        <a:off x="2618410" y="915178"/>
        <a:ext cx="369127" cy="46715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64E6C2-E515-4484-8C4F-6BBC850DECA2}">
      <dsp:nvSpPr>
        <dsp:cNvPr id="0" name=""/>
        <dsp:cNvSpPr/>
      </dsp:nvSpPr>
      <dsp:spPr>
        <a:xfrm>
          <a:off x="869" y="0"/>
          <a:ext cx="7498480" cy="1511907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smtClean="0"/>
            <a:t>БАКТЕРИИ</a:t>
          </a:r>
          <a:endParaRPr lang="ru-RU" sz="4000" b="1" kern="1200" dirty="0"/>
        </a:p>
      </dsp:txBody>
      <dsp:txXfrm>
        <a:off x="869" y="0"/>
        <a:ext cx="7498480" cy="1511907"/>
      </dsp:txXfrm>
    </dsp:sp>
    <dsp:sp modelId="{A784379C-F651-4CCC-A48A-06F051DFB1FB}">
      <dsp:nvSpPr>
        <dsp:cNvPr id="0" name=""/>
        <dsp:cNvSpPr/>
      </dsp:nvSpPr>
      <dsp:spPr>
        <a:xfrm>
          <a:off x="17886" y="1676400"/>
          <a:ext cx="3738811" cy="15119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smtClean="0"/>
            <a:t>АВТОТРОФЫ</a:t>
          </a:r>
          <a:endParaRPr lang="ru-RU" sz="3600" kern="1200" dirty="0"/>
        </a:p>
      </dsp:txBody>
      <dsp:txXfrm>
        <a:off x="17886" y="1676400"/>
        <a:ext cx="3738811" cy="1511907"/>
      </dsp:txXfrm>
    </dsp:sp>
    <dsp:sp modelId="{3CD52CCA-B69A-4863-A5C8-FF7192770F83}">
      <dsp:nvSpPr>
        <dsp:cNvPr id="0" name=""/>
        <dsp:cNvSpPr/>
      </dsp:nvSpPr>
      <dsp:spPr>
        <a:xfrm>
          <a:off x="7753" y="3288517"/>
          <a:ext cx="1761538" cy="15119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ФОТОСИНТЕЗИРУЮЩИЕ</a:t>
          </a:r>
          <a:endParaRPr lang="ru-RU" sz="2000" kern="1200" dirty="0"/>
        </a:p>
      </dsp:txBody>
      <dsp:txXfrm>
        <a:off x="7753" y="3288517"/>
        <a:ext cx="1761538" cy="1511907"/>
      </dsp:txXfrm>
    </dsp:sp>
    <dsp:sp modelId="{71DB45E1-D0DA-4111-96B6-45D8CC40407D}">
      <dsp:nvSpPr>
        <dsp:cNvPr id="0" name=""/>
        <dsp:cNvSpPr/>
      </dsp:nvSpPr>
      <dsp:spPr>
        <a:xfrm>
          <a:off x="1843276" y="3288517"/>
          <a:ext cx="1903289" cy="15119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ХЕМОСИНТЕЗИРУЮЩИЕ</a:t>
          </a:r>
          <a:endParaRPr lang="ru-RU" sz="2000" kern="1200" dirty="0"/>
        </a:p>
      </dsp:txBody>
      <dsp:txXfrm>
        <a:off x="1843276" y="3288517"/>
        <a:ext cx="1903289" cy="1511907"/>
      </dsp:txXfrm>
    </dsp:sp>
    <dsp:sp modelId="{0A9AB03D-C490-4D4A-9F67-1C1B6BB028D3}">
      <dsp:nvSpPr>
        <dsp:cNvPr id="0" name=""/>
        <dsp:cNvSpPr/>
      </dsp:nvSpPr>
      <dsp:spPr>
        <a:xfrm>
          <a:off x="3894535" y="1644346"/>
          <a:ext cx="3597060" cy="15119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kern="1200" smtClean="0"/>
            <a:t>ГЕТЕРОТРОФЫ</a:t>
          </a:r>
          <a:endParaRPr lang="ru-RU" sz="3500" kern="1200" dirty="0"/>
        </a:p>
      </dsp:txBody>
      <dsp:txXfrm>
        <a:off x="3894535" y="1644346"/>
        <a:ext cx="3597060" cy="1511907"/>
      </dsp:txXfrm>
    </dsp:sp>
    <dsp:sp modelId="{97D80288-2EF9-4D4B-B47C-BEDE0A1F7642}">
      <dsp:nvSpPr>
        <dsp:cNvPr id="0" name=""/>
        <dsp:cNvSpPr/>
      </dsp:nvSpPr>
      <dsp:spPr>
        <a:xfrm>
          <a:off x="3894535" y="3288517"/>
          <a:ext cx="1761538" cy="15119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ПАРАЗИТИЧЕСКИЕ</a:t>
          </a:r>
          <a:r>
            <a:rPr lang="ru-RU" sz="1400" b="1" kern="1200" smtClean="0"/>
            <a:t> </a:t>
          </a:r>
          <a:endParaRPr lang="ru-RU" sz="1400" kern="1200" dirty="0"/>
        </a:p>
      </dsp:txBody>
      <dsp:txXfrm>
        <a:off x="3894535" y="3288517"/>
        <a:ext cx="1761538" cy="1511907"/>
      </dsp:txXfrm>
    </dsp:sp>
    <dsp:sp modelId="{9CC235F3-713D-41F6-AED7-83E12F35A5C1}">
      <dsp:nvSpPr>
        <dsp:cNvPr id="0" name=""/>
        <dsp:cNvSpPr/>
      </dsp:nvSpPr>
      <dsp:spPr>
        <a:xfrm>
          <a:off x="5730057" y="3288517"/>
          <a:ext cx="1761538" cy="151190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smtClean="0"/>
            <a:t>БАКТЕРИИ – САПРОФИТЫ </a:t>
          </a:r>
          <a:endParaRPr lang="ru-RU" sz="2000" kern="1200" dirty="0"/>
        </a:p>
      </dsp:txBody>
      <dsp:txXfrm>
        <a:off x="5730057" y="3288517"/>
        <a:ext cx="1761538" cy="151190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B259161-1B17-41D2-A3B2-2E44001550EA}">
      <dsp:nvSpPr>
        <dsp:cNvPr id="0" name=""/>
        <dsp:cNvSpPr/>
      </dsp:nvSpPr>
      <dsp:spPr>
        <a:xfrm>
          <a:off x="5375" y="2375"/>
          <a:ext cx="7488598" cy="11251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latin typeface="Arial" pitchFamily="34" charset="0"/>
              <a:cs typeface="Arial" pitchFamily="34" charset="0"/>
            </a:rPr>
            <a:t>ПО СПОСОБУ ПИТАНИЯ</a:t>
          </a:r>
          <a:endParaRPr lang="ru-RU" sz="3200" b="1" kern="1200" dirty="0">
            <a:latin typeface="Arial" pitchFamily="34" charset="0"/>
            <a:cs typeface="Arial" pitchFamily="34" charset="0"/>
          </a:endParaRPr>
        </a:p>
      </dsp:txBody>
      <dsp:txXfrm>
        <a:off x="5375" y="2375"/>
        <a:ext cx="7488598" cy="1125140"/>
      </dsp:txXfrm>
    </dsp:sp>
    <dsp:sp modelId="{BAE85D8E-D623-4588-A6E8-56691756C313}">
      <dsp:nvSpPr>
        <dsp:cNvPr id="0" name=""/>
        <dsp:cNvSpPr/>
      </dsp:nvSpPr>
      <dsp:spPr>
        <a:xfrm>
          <a:off x="5375" y="1225944"/>
          <a:ext cx="2108620" cy="11251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Arial" pitchFamily="34" charset="0"/>
              <a:cs typeface="Arial" pitchFamily="34" charset="0"/>
            </a:rPr>
            <a:t>АВТОТРОФЫ</a:t>
          </a:r>
          <a:endParaRPr lang="ru-RU" sz="1600" b="1" kern="1200" dirty="0">
            <a:latin typeface="Arial" pitchFamily="34" charset="0"/>
            <a:cs typeface="Arial" pitchFamily="34" charset="0"/>
          </a:endParaRPr>
        </a:p>
      </dsp:txBody>
      <dsp:txXfrm>
        <a:off x="5375" y="1225944"/>
        <a:ext cx="2108620" cy="1125140"/>
      </dsp:txXfrm>
    </dsp:sp>
    <dsp:sp modelId="{F26C7B12-B3BD-4798-A4A3-A9AF8CF4F1C3}">
      <dsp:nvSpPr>
        <dsp:cNvPr id="0" name=""/>
        <dsp:cNvSpPr/>
      </dsp:nvSpPr>
      <dsp:spPr>
        <a:xfrm>
          <a:off x="5375" y="2449514"/>
          <a:ext cx="1032625" cy="11251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Arial" pitchFamily="34" charset="0"/>
              <a:cs typeface="Arial" pitchFamily="34" charset="0"/>
            </a:rPr>
            <a:t>ФОТОТРОФЫ</a:t>
          </a:r>
          <a:endParaRPr lang="ru-RU" sz="1600" b="1" kern="1200" dirty="0">
            <a:latin typeface="Arial" pitchFamily="34" charset="0"/>
            <a:cs typeface="Arial" pitchFamily="34" charset="0"/>
          </a:endParaRPr>
        </a:p>
      </dsp:txBody>
      <dsp:txXfrm>
        <a:off x="5375" y="2449514"/>
        <a:ext cx="1032625" cy="1125140"/>
      </dsp:txXfrm>
    </dsp:sp>
    <dsp:sp modelId="{A1DA290E-E27E-4B6D-85BF-16B5D94082EA}">
      <dsp:nvSpPr>
        <dsp:cNvPr id="0" name=""/>
        <dsp:cNvSpPr/>
      </dsp:nvSpPr>
      <dsp:spPr>
        <a:xfrm>
          <a:off x="1081371" y="2449514"/>
          <a:ext cx="1032625" cy="11251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Arial" pitchFamily="34" charset="0"/>
              <a:cs typeface="Arial" pitchFamily="34" charset="0"/>
            </a:rPr>
            <a:t>ХЕМОТРОФЫ</a:t>
          </a:r>
          <a:endParaRPr lang="ru-RU" sz="1600" b="1" kern="1200" dirty="0">
            <a:latin typeface="Arial" pitchFamily="34" charset="0"/>
            <a:cs typeface="Arial" pitchFamily="34" charset="0"/>
          </a:endParaRPr>
        </a:p>
      </dsp:txBody>
      <dsp:txXfrm>
        <a:off x="1081371" y="2449514"/>
        <a:ext cx="1032625" cy="1125140"/>
      </dsp:txXfrm>
    </dsp:sp>
    <dsp:sp modelId="{0CEFE1A2-F38C-44F8-9AB0-857831FCA743}">
      <dsp:nvSpPr>
        <dsp:cNvPr id="0" name=""/>
        <dsp:cNvSpPr/>
      </dsp:nvSpPr>
      <dsp:spPr>
        <a:xfrm>
          <a:off x="2200736" y="1225944"/>
          <a:ext cx="5293237" cy="11251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Arial" pitchFamily="34" charset="0"/>
              <a:cs typeface="Arial" pitchFamily="34" charset="0"/>
            </a:rPr>
            <a:t>ГЕТОРОТРОФЫ</a:t>
          </a:r>
          <a:endParaRPr lang="ru-RU" sz="1600" b="1" kern="1200" dirty="0">
            <a:latin typeface="Arial" pitchFamily="34" charset="0"/>
            <a:cs typeface="Arial" pitchFamily="34" charset="0"/>
          </a:endParaRPr>
        </a:p>
      </dsp:txBody>
      <dsp:txXfrm>
        <a:off x="2200736" y="1225944"/>
        <a:ext cx="5293237" cy="1125140"/>
      </dsp:txXfrm>
    </dsp:sp>
    <dsp:sp modelId="{96865688-8A78-4132-AF07-A82B4E56E0B0}">
      <dsp:nvSpPr>
        <dsp:cNvPr id="0" name=""/>
        <dsp:cNvSpPr/>
      </dsp:nvSpPr>
      <dsp:spPr>
        <a:xfrm>
          <a:off x="2200736" y="2449514"/>
          <a:ext cx="1032625" cy="11251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Arial" pitchFamily="34" charset="0"/>
              <a:cs typeface="Arial" pitchFamily="34" charset="0"/>
            </a:rPr>
            <a:t>САПРОФИТЫ</a:t>
          </a:r>
          <a:endParaRPr lang="ru-RU" sz="1600" b="1" kern="1200" dirty="0">
            <a:latin typeface="Arial" pitchFamily="34" charset="0"/>
            <a:cs typeface="Arial" pitchFamily="34" charset="0"/>
          </a:endParaRPr>
        </a:p>
      </dsp:txBody>
      <dsp:txXfrm>
        <a:off x="2200736" y="2449514"/>
        <a:ext cx="1032625" cy="1125140"/>
      </dsp:txXfrm>
    </dsp:sp>
    <dsp:sp modelId="{D2FFC348-FDED-45D1-9A44-6B152BB41925}">
      <dsp:nvSpPr>
        <dsp:cNvPr id="0" name=""/>
        <dsp:cNvSpPr/>
      </dsp:nvSpPr>
      <dsp:spPr>
        <a:xfrm>
          <a:off x="3276732" y="2449514"/>
          <a:ext cx="1032625" cy="11251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Arial" pitchFamily="34" charset="0"/>
              <a:cs typeface="Arial" pitchFamily="34" charset="0"/>
            </a:rPr>
            <a:t>ПАРАЗИТЫ</a:t>
          </a:r>
          <a:endParaRPr lang="ru-RU" sz="1600" b="1" kern="1200" dirty="0">
            <a:latin typeface="Arial" pitchFamily="34" charset="0"/>
            <a:cs typeface="Arial" pitchFamily="34" charset="0"/>
          </a:endParaRPr>
        </a:p>
      </dsp:txBody>
      <dsp:txXfrm>
        <a:off x="3276732" y="2449514"/>
        <a:ext cx="1032625" cy="1125140"/>
      </dsp:txXfrm>
    </dsp:sp>
    <dsp:sp modelId="{788CD4B4-3579-40BD-A0B1-5F89BA17A510}">
      <dsp:nvSpPr>
        <dsp:cNvPr id="0" name=""/>
        <dsp:cNvSpPr/>
      </dsp:nvSpPr>
      <dsp:spPr>
        <a:xfrm>
          <a:off x="4352728" y="2449514"/>
          <a:ext cx="3141246" cy="11251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Arial" pitchFamily="34" charset="0"/>
              <a:cs typeface="Arial" pitchFamily="34" charset="0"/>
            </a:rPr>
            <a:t>ГОЛОЗОИ</a:t>
          </a:r>
          <a:endParaRPr lang="ru-RU" sz="1600" b="1" kern="1200" dirty="0">
            <a:latin typeface="Arial" pitchFamily="34" charset="0"/>
            <a:cs typeface="Arial" pitchFamily="34" charset="0"/>
          </a:endParaRPr>
        </a:p>
      </dsp:txBody>
      <dsp:txXfrm>
        <a:off x="4352728" y="2449514"/>
        <a:ext cx="3141246" cy="1125140"/>
      </dsp:txXfrm>
    </dsp:sp>
    <dsp:sp modelId="{AD6DA2B1-1997-4945-83D4-18AD646D4A1A}">
      <dsp:nvSpPr>
        <dsp:cNvPr id="0" name=""/>
        <dsp:cNvSpPr/>
      </dsp:nvSpPr>
      <dsp:spPr>
        <a:xfrm>
          <a:off x="4352728" y="3673084"/>
          <a:ext cx="1032625" cy="11251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Arial" pitchFamily="34" charset="0"/>
              <a:cs typeface="Arial" pitchFamily="34" charset="0"/>
            </a:rPr>
            <a:t>ТРАВОЯДНЫЕ</a:t>
          </a:r>
          <a:endParaRPr lang="ru-RU" sz="1600" b="1" kern="1200" dirty="0">
            <a:latin typeface="Arial" pitchFamily="34" charset="0"/>
            <a:cs typeface="Arial" pitchFamily="34" charset="0"/>
          </a:endParaRPr>
        </a:p>
      </dsp:txBody>
      <dsp:txXfrm>
        <a:off x="4352728" y="3673084"/>
        <a:ext cx="1032625" cy="1125140"/>
      </dsp:txXfrm>
    </dsp:sp>
    <dsp:sp modelId="{4ABA86A4-64D1-4C22-9FBA-8147EC22027F}">
      <dsp:nvSpPr>
        <dsp:cNvPr id="0" name=""/>
        <dsp:cNvSpPr/>
      </dsp:nvSpPr>
      <dsp:spPr>
        <a:xfrm>
          <a:off x="5407038" y="3673084"/>
          <a:ext cx="1032625" cy="11251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Arial" pitchFamily="34" charset="0"/>
              <a:cs typeface="Arial" pitchFamily="34" charset="0"/>
            </a:rPr>
            <a:t>ПЛОТОЯДНЫЕ </a:t>
          </a:r>
          <a:endParaRPr lang="ru-RU" sz="1600" b="1" kern="1200" dirty="0">
            <a:latin typeface="Arial" pitchFamily="34" charset="0"/>
            <a:cs typeface="Arial" pitchFamily="34" charset="0"/>
          </a:endParaRPr>
        </a:p>
      </dsp:txBody>
      <dsp:txXfrm>
        <a:off x="5407038" y="3673084"/>
        <a:ext cx="1032625" cy="1125140"/>
      </dsp:txXfrm>
    </dsp:sp>
    <dsp:sp modelId="{0129A801-3A32-4F2F-BA93-F9F1FD9FC617}">
      <dsp:nvSpPr>
        <dsp:cNvPr id="0" name=""/>
        <dsp:cNvSpPr/>
      </dsp:nvSpPr>
      <dsp:spPr>
        <a:xfrm>
          <a:off x="6461349" y="3673084"/>
          <a:ext cx="1032625" cy="11251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Arial" pitchFamily="34" charset="0"/>
              <a:cs typeface="Arial" pitchFamily="34" charset="0"/>
            </a:rPr>
            <a:t>ВСЕЯДНЫЕ</a:t>
          </a:r>
          <a:endParaRPr lang="ru-RU" sz="1600" b="1" kern="1200" dirty="0">
            <a:latin typeface="Arial" pitchFamily="34" charset="0"/>
            <a:cs typeface="Arial" pitchFamily="34" charset="0"/>
          </a:endParaRPr>
        </a:p>
      </dsp:txBody>
      <dsp:txXfrm>
        <a:off x="6461349" y="3673084"/>
        <a:ext cx="1032625" cy="112514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B18407-A124-4446-A1A3-F9A2EC00AC3E}">
      <dsp:nvSpPr>
        <dsp:cNvPr id="0" name=""/>
        <dsp:cNvSpPr/>
      </dsp:nvSpPr>
      <dsp:spPr>
        <a:xfrm>
          <a:off x="860" y="534"/>
          <a:ext cx="7497628" cy="1372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 ? – ЖИДКАЯ СРЕДА ОРГАНИЗМА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>
        <a:off x="860" y="534"/>
        <a:ext cx="7497628" cy="1372865"/>
      </dsp:txXfrm>
    </dsp:sp>
    <dsp:sp modelId="{11B1F1DF-CF76-4436-9EA6-CF131D83602F}">
      <dsp:nvSpPr>
        <dsp:cNvPr id="0" name=""/>
        <dsp:cNvSpPr/>
      </dsp:nvSpPr>
      <dsp:spPr>
        <a:xfrm>
          <a:off x="860" y="1472956"/>
          <a:ext cx="2938610" cy="1372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ПЛАЗМА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>
        <a:off x="860" y="1472956"/>
        <a:ext cx="2938610" cy="1372865"/>
      </dsp:txXfrm>
    </dsp:sp>
    <dsp:sp modelId="{DEC20FDF-FE30-4482-8855-F058E651FA5A}">
      <dsp:nvSpPr>
        <dsp:cNvPr id="0" name=""/>
        <dsp:cNvSpPr/>
      </dsp:nvSpPr>
      <dsp:spPr>
        <a:xfrm>
          <a:off x="860" y="2945378"/>
          <a:ext cx="1439084" cy="1372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?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>
        <a:off x="860" y="2945378"/>
        <a:ext cx="1439084" cy="1372865"/>
      </dsp:txXfrm>
    </dsp:sp>
    <dsp:sp modelId="{DB485AE9-2711-4EA9-AEFB-90F634DE24E6}">
      <dsp:nvSpPr>
        <dsp:cNvPr id="0" name=""/>
        <dsp:cNvSpPr/>
      </dsp:nvSpPr>
      <dsp:spPr>
        <a:xfrm>
          <a:off x="860" y="4417800"/>
          <a:ext cx="1439084" cy="1372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Arial" pitchFamily="34" charset="0"/>
              <a:cs typeface="Arial" pitchFamily="34" charset="0"/>
            </a:rPr>
            <a:t>ЖИДКАЯ ЧАСТЬ КРОВИ, ИСПОЛЬЗУЕТСЯ ДЛЯ ПРИГОТОВЛЕНИЯ ИМУННЫХ СЫВОРОТОК</a:t>
          </a:r>
          <a:endParaRPr lang="ru-RU" sz="1200" b="1" kern="1200" dirty="0">
            <a:latin typeface="Arial" pitchFamily="34" charset="0"/>
            <a:cs typeface="Arial" pitchFamily="34" charset="0"/>
          </a:endParaRPr>
        </a:p>
      </dsp:txBody>
      <dsp:txXfrm>
        <a:off x="860" y="4417800"/>
        <a:ext cx="1439084" cy="1372865"/>
      </dsp:txXfrm>
    </dsp:sp>
    <dsp:sp modelId="{24E9E30B-BDAC-4582-878D-572FCEADA7BE}">
      <dsp:nvSpPr>
        <dsp:cNvPr id="0" name=""/>
        <dsp:cNvSpPr/>
      </dsp:nvSpPr>
      <dsp:spPr>
        <a:xfrm>
          <a:off x="1500386" y="2945378"/>
          <a:ext cx="1439084" cy="1372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latin typeface="Arial" pitchFamily="34" charset="0"/>
              <a:cs typeface="Arial" pitchFamily="34" charset="0"/>
            </a:rPr>
            <a:t>ФИБРИНОГЕН</a:t>
          </a:r>
          <a:endParaRPr lang="ru-RU" sz="1300" b="1" kern="1200" dirty="0">
            <a:latin typeface="Arial" pitchFamily="34" charset="0"/>
            <a:cs typeface="Arial" pitchFamily="34" charset="0"/>
          </a:endParaRPr>
        </a:p>
      </dsp:txBody>
      <dsp:txXfrm>
        <a:off x="1500386" y="2945378"/>
        <a:ext cx="1439084" cy="1372865"/>
      </dsp:txXfrm>
    </dsp:sp>
    <dsp:sp modelId="{FF3C6A4A-5D14-464F-A2AC-1C462787E63E}">
      <dsp:nvSpPr>
        <dsp:cNvPr id="0" name=""/>
        <dsp:cNvSpPr/>
      </dsp:nvSpPr>
      <dsp:spPr>
        <a:xfrm>
          <a:off x="1500386" y="4417800"/>
          <a:ext cx="1439084" cy="1372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Arial" pitchFamily="34" charset="0"/>
              <a:cs typeface="Arial" pitchFamily="34" charset="0"/>
            </a:rPr>
            <a:t>ВАЖНЫЙ ЭЛЕМЕНТ СВЁРТЫВАНИЯ КРОВИ</a:t>
          </a:r>
          <a:endParaRPr lang="ru-RU" sz="1200" b="1" kern="1200" dirty="0">
            <a:latin typeface="Arial" pitchFamily="34" charset="0"/>
            <a:cs typeface="Arial" pitchFamily="34" charset="0"/>
          </a:endParaRPr>
        </a:p>
      </dsp:txBody>
      <dsp:txXfrm>
        <a:off x="1500386" y="4417800"/>
        <a:ext cx="1439084" cy="1372865"/>
      </dsp:txXfrm>
    </dsp:sp>
    <dsp:sp modelId="{C847350B-9F87-470E-B156-20CA81F5CFFC}">
      <dsp:nvSpPr>
        <dsp:cNvPr id="0" name=""/>
        <dsp:cNvSpPr/>
      </dsp:nvSpPr>
      <dsp:spPr>
        <a:xfrm>
          <a:off x="3060353" y="1472956"/>
          <a:ext cx="4438135" cy="1372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ФОРМЕННЫЕ ЭЛЕМЕНТЫ КРОВИ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>
        <a:off x="3060353" y="1472956"/>
        <a:ext cx="4438135" cy="1372865"/>
      </dsp:txXfrm>
    </dsp:sp>
    <dsp:sp modelId="{9E7337B0-882C-4593-88C9-942AE05820F9}">
      <dsp:nvSpPr>
        <dsp:cNvPr id="0" name=""/>
        <dsp:cNvSpPr/>
      </dsp:nvSpPr>
      <dsp:spPr>
        <a:xfrm>
          <a:off x="3060353" y="2945378"/>
          <a:ext cx="1439084" cy="1372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?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>
        <a:off x="3060353" y="2945378"/>
        <a:ext cx="1439084" cy="1372865"/>
      </dsp:txXfrm>
    </dsp:sp>
    <dsp:sp modelId="{9E02019B-E9F4-4D9E-B9A9-50405B55E37B}">
      <dsp:nvSpPr>
        <dsp:cNvPr id="0" name=""/>
        <dsp:cNvSpPr/>
      </dsp:nvSpPr>
      <dsp:spPr>
        <a:xfrm>
          <a:off x="3060353" y="4417800"/>
          <a:ext cx="1439084" cy="1372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Arial" pitchFamily="34" charset="0"/>
              <a:cs typeface="Arial" pitchFamily="34" charset="0"/>
            </a:rPr>
            <a:t>ТРАНСПОРТАЯ ДЫХАТЕЛЬНАЯ</a:t>
          </a:r>
          <a:endParaRPr lang="ru-RU" sz="1200" b="1" kern="1200" dirty="0">
            <a:latin typeface="Arial" pitchFamily="34" charset="0"/>
            <a:cs typeface="Arial" pitchFamily="34" charset="0"/>
          </a:endParaRPr>
        </a:p>
      </dsp:txBody>
      <dsp:txXfrm>
        <a:off x="3060353" y="4417800"/>
        <a:ext cx="1439084" cy="1372865"/>
      </dsp:txXfrm>
    </dsp:sp>
    <dsp:sp modelId="{C3E7F41A-D12D-4D03-9BFC-1DE4B73D2A50}">
      <dsp:nvSpPr>
        <dsp:cNvPr id="0" name=""/>
        <dsp:cNvSpPr/>
      </dsp:nvSpPr>
      <dsp:spPr>
        <a:xfrm>
          <a:off x="4559879" y="2945378"/>
          <a:ext cx="1439084" cy="1372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?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>
        <a:off x="4559879" y="2945378"/>
        <a:ext cx="1439084" cy="1372865"/>
      </dsp:txXfrm>
    </dsp:sp>
    <dsp:sp modelId="{B5BAE5AA-5104-4A14-A44E-5E94250580D5}">
      <dsp:nvSpPr>
        <dsp:cNvPr id="0" name=""/>
        <dsp:cNvSpPr/>
      </dsp:nvSpPr>
      <dsp:spPr>
        <a:xfrm>
          <a:off x="4559879" y="4417800"/>
          <a:ext cx="1439084" cy="1372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Arial" pitchFamily="34" charset="0"/>
              <a:cs typeface="Arial" pitchFamily="34" charset="0"/>
            </a:rPr>
            <a:t>ЗАЩИТНАЯ</a:t>
          </a:r>
          <a:endParaRPr lang="ru-RU" sz="1200" b="1" kern="1200" dirty="0">
            <a:latin typeface="Arial" pitchFamily="34" charset="0"/>
            <a:cs typeface="Arial" pitchFamily="34" charset="0"/>
          </a:endParaRPr>
        </a:p>
      </dsp:txBody>
      <dsp:txXfrm>
        <a:off x="4559879" y="4417800"/>
        <a:ext cx="1439084" cy="1372865"/>
      </dsp:txXfrm>
    </dsp:sp>
    <dsp:sp modelId="{8B6CD694-834A-4ADC-BAE3-200BD38EBC76}">
      <dsp:nvSpPr>
        <dsp:cNvPr id="0" name=""/>
        <dsp:cNvSpPr/>
      </dsp:nvSpPr>
      <dsp:spPr>
        <a:xfrm>
          <a:off x="6059405" y="2945378"/>
          <a:ext cx="1439084" cy="1372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latin typeface="Arial" pitchFamily="34" charset="0"/>
              <a:cs typeface="Arial" pitchFamily="34" charset="0"/>
            </a:rPr>
            <a:t>ТРОМБОЦИТЫ</a:t>
          </a:r>
          <a:endParaRPr lang="ru-RU" sz="1300" b="1" kern="1200" dirty="0">
            <a:latin typeface="Arial" pitchFamily="34" charset="0"/>
            <a:cs typeface="Arial" pitchFamily="34" charset="0"/>
          </a:endParaRPr>
        </a:p>
      </dsp:txBody>
      <dsp:txXfrm>
        <a:off x="6059405" y="2945378"/>
        <a:ext cx="1439084" cy="1372865"/>
      </dsp:txXfrm>
    </dsp:sp>
    <dsp:sp modelId="{31476DB3-B45D-4132-9867-173605263C77}">
      <dsp:nvSpPr>
        <dsp:cNvPr id="0" name=""/>
        <dsp:cNvSpPr/>
      </dsp:nvSpPr>
      <dsp:spPr>
        <a:xfrm>
          <a:off x="6032494" y="4343404"/>
          <a:ext cx="1439084" cy="1372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Arial" pitchFamily="34" charset="0"/>
              <a:cs typeface="Arial" pitchFamily="34" charset="0"/>
            </a:rPr>
            <a:t>УЧАСТВУЮТ В СВЁРТЫВАНИИ КРОВИ</a:t>
          </a:r>
          <a:endParaRPr lang="ru-RU" sz="1200" b="1" kern="1200" dirty="0">
            <a:latin typeface="Arial" pitchFamily="34" charset="0"/>
            <a:cs typeface="Arial" pitchFamily="34" charset="0"/>
          </a:endParaRPr>
        </a:p>
      </dsp:txBody>
      <dsp:txXfrm>
        <a:off x="6032494" y="4343404"/>
        <a:ext cx="1439084" cy="1372865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B18407-A124-4446-A1A3-F9A2EC00AC3E}">
      <dsp:nvSpPr>
        <dsp:cNvPr id="0" name=""/>
        <dsp:cNvSpPr/>
      </dsp:nvSpPr>
      <dsp:spPr>
        <a:xfrm>
          <a:off x="860" y="534"/>
          <a:ext cx="7497628" cy="1372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 КРОВЬ – ЖИДКАЯ СРЕДА ОРГАНИЗМА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>
        <a:off x="860" y="534"/>
        <a:ext cx="7497628" cy="1372865"/>
      </dsp:txXfrm>
    </dsp:sp>
    <dsp:sp modelId="{11B1F1DF-CF76-4436-9EA6-CF131D83602F}">
      <dsp:nvSpPr>
        <dsp:cNvPr id="0" name=""/>
        <dsp:cNvSpPr/>
      </dsp:nvSpPr>
      <dsp:spPr>
        <a:xfrm>
          <a:off x="860" y="1472956"/>
          <a:ext cx="2938610" cy="1372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ПЛАЗМА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>
        <a:off x="860" y="1472956"/>
        <a:ext cx="2938610" cy="1372865"/>
      </dsp:txXfrm>
    </dsp:sp>
    <dsp:sp modelId="{DEC20FDF-FE30-4482-8855-F058E651FA5A}">
      <dsp:nvSpPr>
        <dsp:cNvPr id="0" name=""/>
        <dsp:cNvSpPr/>
      </dsp:nvSpPr>
      <dsp:spPr>
        <a:xfrm>
          <a:off x="860" y="2945378"/>
          <a:ext cx="1439084" cy="1372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ВОДА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>
        <a:off x="860" y="2945378"/>
        <a:ext cx="1439084" cy="1372865"/>
      </dsp:txXfrm>
    </dsp:sp>
    <dsp:sp modelId="{DB485AE9-2711-4EA9-AEFB-90F634DE24E6}">
      <dsp:nvSpPr>
        <dsp:cNvPr id="0" name=""/>
        <dsp:cNvSpPr/>
      </dsp:nvSpPr>
      <dsp:spPr>
        <a:xfrm>
          <a:off x="860" y="4417800"/>
          <a:ext cx="1439084" cy="1372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Arial" pitchFamily="34" charset="0"/>
              <a:cs typeface="Arial" pitchFamily="34" charset="0"/>
            </a:rPr>
            <a:t>ЖИДКАЯ ЧАСТЬ КРОВИ, ИСПОЛЬЗУЕТСЯ ДЛЯ ПРИГОТОВЛЕНИЯ ИМУННЫХ СЫВОРОТОК</a:t>
          </a:r>
          <a:endParaRPr lang="ru-RU" sz="1200" b="1" kern="1200" dirty="0">
            <a:latin typeface="Arial" pitchFamily="34" charset="0"/>
            <a:cs typeface="Arial" pitchFamily="34" charset="0"/>
          </a:endParaRPr>
        </a:p>
      </dsp:txBody>
      <dsp:txXfrm>
        <a:off x="860" y="4417800"/>
        <a:ext cx="1439084" cy="1372865"/>
      </dsp:txXfrm>
    </dsp:sp>
    <dsp:sp modelId="{24E9E30B-BDAC-4582-878D-572FCEADA7BE}">
      <dsp:nvSpPr>
        <dsp:cNvPr id="0" name=""/>
        <dsp:cNvSpPr/>
      </dsp:nvSpPr>
      <dsp:spPr>
        <a:xfrm>
          <a:off x="1500386" y="2945378"/>
          <a:ext cx="1439084" cy="1372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latin typeface="Arial" pitchFamily="34" charset="0"/>
              <a:cs typeface="Arial" pitchFamily="34" charset="0"/>
            </a:rPr>
            <a:t>ФИБРИНОГЕН</a:t>
          </a:r>
          <a:endParaRPr lang="ru-RU" sz="1300" b="1" kern="1200" dirty="0">
            <a:latin typeface="Arial" pitchFamily="34" charset="0"/>
            <a:cs typeface="Arial" pitchFamily="34" charset="0"/>
          </a:endParaRPr>
        </a:p>
      </dsp:txBody>
      <dsp:txXfrm>
        <a:off x="1500386" y="2945378"/>
        <a:ext cx="1439084" cy="1372865"/>
      </dsp:txXfrm>
    </dsp:sp>
    <dsp:sp modelId="{FF3C6A4A-5D14-464F-A2AC-1C462787E63E}">
      <dsp:nvSpPr>
        <dsp:cNvPr id="0" name=""/>
        <dsp:cNvSpPr/>
      </dsp:nvSpPr>
      <dsp:spPr>
        <a:xfrm>
          <a:off x="1500386" y="4417800"/>
          <a:ext cx="1439084" cy="1372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Arial" pitchFamily="34" charset="0"/>
              <a:cs typeface="Arial" pitchFamily="34" charset="0"/>
            </a:rPr>
            <a:t>ВАЖНЫЙ ЭЛЕМЕНТ СВЁРТЫВАНИЯ КРОВИ</a:t>
          </a:r>
          <a:endParaRPr lang="ru-RU" sz="1200" b="1" kern="1200" dirty="0">
            <a:latin typeface="Arial" pitchFamily="34" charset="0"/>
            <a:cs typeface="Arial" pitchFamily="34" charset="0"/>
          </a:endParaRPr>
        </a:p>
      </dsp:txBody>
      <dsp:txXfrm>
        <a:off x="1500386" y="4417800"/>
        <a:ext cx="1439084" cy="1372865"/>
      </dsp:txXfrm>
    </dsp:sp>
    <dsp:sp modelId="{C847350B-9F87-470E-B156-20CA81F5CFFC}">
      <dsp:nvSpPr>
        <dsp:cNvPr id="0" name=""/>
        <dsp:cNvSpPr/>
      </dsp:nvSpPr>
      <dsp:spPr>
        <a:xfrm>
          <a:off x="3060353" y="1472956"/>
          <a:ext cx="4438135" cy="1372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ФОРМЕННЫЕ ЭЛЕМЕНТЫ КРОВИ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>
        <a:off x="3060353" y="1472956"/>
        <a:ext cx="4438135" cy="1372865"/>
      </dsp:txXfrm>
    </dsp:sp>
    <dsp:sp modelId="{9E7337B0-882C-4593-88C9-942AE05820F9}">
      <dsp:nvSpPr>
        <dsp:cNvPr id="0" name=""/>
        <dsp:cNvSpPr/>
      </dsp:nvSpPr>
      <dsp:spPr>
        <a:xfrm>
          <a:off x="3060353" y="2945378"/>
          <a:ext cx="1439084" cy="1372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ЭРИРОЦИТЫ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>
        <a:off x="3060353" y="2945378"/>
        <a:ext cx="1439084" cy="1372865"/>
      </dsp:txXfrm>
    </dsp:sp>
    <dsp:sp modelId="{9E02019B-E9F4-4D9E-B9A9-50405B55E37B}">
      <dsp:nvSpPr>
        <dsp:cNvPr id="0" name=""/>
        <dsp:cNvSpPr/>
      </dsp:nvSpPr>
      <dsp:spPr>
        <a:xfrm>
          <a:off x="3060353" y="4417800"/>
          <a:ext cx="1439084" cy="1372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Arial" pitchFamily="34" charset="0"/>
              <a:cs typeface="Arial" pitchFamily="34" charset="0"/>
            </a:rPr>
            <a:t>ТРАНСПОРТАЯ ДЫХАТЕЛЬНАЯ</a:t>
          </a:r>
          <a:endParaRPr lang="ru-RU" sz="1200" b="1" kern="1200" dirty="0">
            <a:latin typeface="Arial" pitchFamily="34" charset="0"/>
            <a:cs typeface="Arial" pitchFamily="34" charset="0"/>
          </a:endParaRPr>
        </a:p>
      </dsp:txBody>
      <dsp:txXfrm>
        <a:off x="3060353" y="4417800"/>
        <a:ext cx="1439084" cy="1372865"/>
      </dsp:txXfrm>
    </dsp:sp>
    <dsp:sp modelId="{C3E7F41A-D12D-4D03-9BFC-1DE4B73D2A50}">
      <dsp:nvSpPr>
        <dsp:cNvPr id="0" name=""/>
        <dsp:cNvSpPr/>
      </dsp:nvSpPr>
      <dsp:spPr>
        <a:xfrm>
          <a:off x="4559879" y="2945378"/>
          <a:ext cx="1439084" cy="1372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Arial" pitchFamily="34" charset="0"/>
              <a:cs typeface="Arial" pitchFamily="34" charset="0"/>
            </a:rPr>
            <a:t>ЛЕЙКОЦИТЫ</a:t>
          </a:r>
          <a:endParaRPr lang="ru-RU" sz="1400" b="1" kern="1200" dirty="0">
            <a:latin typeface="Arial" pitchFamily="34" charset="0"/>
            <a:cs typeface="Arial" pitchFamily="34" charset="0"/>
          </a:endParaRPr>
        </a:p>
      </dsp:txBody>
      <dsp:txXfrm>
        <a:off x="4559879" y="2945378"/>
        <a:ext cx="1439084" cy="1372865"/>
      </dsp:txXfrm>
    </dsp:sp>
    <dsp:sp modelId="{B5BAE5AA-5104-4A14-A44E-5E94250580D5}">
      <dsp:nvSpPr>
        <dsp:cNvPr id="0" name=""/>
        <dsp:cNvSpPr/>
      </dsp:nvSpPr>
      <dsp:spPr>
        <a:xfrm>
          <a:off x="4559879" y="4417800"/>
          <a:ext cx="1439084" cy="1372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Arial" pitchFamily="34" charset="0"/>
              <a:cs typeface="Arial" pitchFamily="34" charset="0"/>
            </a:rPr>
            <a:t>ЗАЩИТНАЯ</a:t>
          </a:r>
          <a:endParaRPr lang="ru-RU" sz="1200" b="1" kern="1200" dirty="0">
            <a:latin typeface="Arial" pitchFamily="34" charset="0"/>
            <a:cs typeface="Arial" pitchFamily="34" charset="0"/>
          </a:endParaRPr>
        </a:p>
      </dsp:txBody>
      <dsp:txXfrm>
        <a:off x="4559879" y="4417800"/>
        <a:ext cx="1439084" cy="1372865"/>
      </dsp:txXfrm>
    </dsp:sp>
    <dsp:sp modelId="{8B6CD694-834A-4ADC-BAE3-200BD38EBC76}">
      <dsp:nvSpPr>
        <dsp:cNvPr id="0" name=""/>
        <dsp:cNvSpPr/>
      </dsp:nvSpPr>
      <dsp:spPr>
        <a:xfrm>
          <a:off x="6059405" y="2945378"/>
          <a:ext cx="1439084" cy="1372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>
              <a:latin typeface="Arial" pitchFamily="34" charset="0"/>
              <a:cs typeface="Arial" pitchFamily="34" charset="0"/>
            </a:rPr>
            <a:t>ТРОМБОЦИТЫ</a:t>
          </a:r>
          <a:endParaRPr lang="ru-RU" sz="1300" b="1" kern="1200" dirty="0">
            <a:latin typeface="Arial" pitchFamily="34" charset="0"/>
            <a:cs typeface="Arial" pitchFamily="34" charset="0"/>
          </a:endParaRPr>
        </a:p>
      </dsp:txBody>
      <dsp:txXfrm>
        <a:off x="6059405" y="2945378"/>
        <a:ext cx="1439084" cy="1372865"/>
      </dsp:txXfrm>
    </dsp:sp>
    <dsp:sp modelId="{31476DB3-B45D-4132-9867-173605263C77}">
      <dsp:nvSpPr>
        <dsp:cNvPr id="0" name=""/>
        <dsp:cNvSpPr/>
      </dsp:nvSpPr>
      <dsp:spPr>
        <a:xfrm>
          <a:off x="6059405" y="4417800"/>
          <a:ext cx="1439084" cy="137286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>
              <a:latin typeface="Arial" pitchFamily="34" charset="0"/>
              <a:cs typeface="Arial" pitchFamily="34" charset="0"/>
            </a:rPr>
            <a:t>УЧАСТВУЮТ В СВЁРТЫВАНИИ КРОВИ</a:t>
          </a:r>
          <a:endParaRPr lang="ru-RU" sz="1200" b="1" kern="1200" dirty="0">
            <a:latin typeface="Arial" pitchFamily="34" charset="0"/>
            <a:cs typeface="Arial" pitchFamily="34" charset="0"/>
          </a:endParaRPr>
        </a:p>
      </dsp:txBody>
      <dsp:txXfrm>
        <a:off x="6059405" y="4417800"/>
        <a:ext cx="1439084" cy="1372865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CB88968-310E-4792-981E-0D9F295A38E6}">
      <dsp:nvSpPr>
        <dsp:cNvPr id="0" name=""/>
        <dsp:cNvSpPr/>
      </dsp:nvSpPr>
      <dsp:spPr>
        <a:xfrm>
          <a:off x="2981" y="468"/>
          <a:ext cx="8071236" cy="19105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ОРГАНИЗМЫ</a:t>
          </a:r>
          <a:endParaRPr lang="ru-RU" sz="1400" b="1" kern="1200" dirty="0"/>
        </a:p>
      </dsp:txBody>
      <dsp:txXfrm>
        <a:off x="2981" y="468"/>
        <a:ext cx="8071236" cy="1910581"/>
      </dsp:txXfrm>
    </dsp:sp>
    <dsp:sp modelId="{17C5420C-9B39-4A73-8D00-51C5CC4C9077}">
      <dsp:nvSpPr>
        <dsp:cNvPr id="0" name=""/>
        <dsp:cNvSpPr/>
      </dsp:nvSpPr>
      <dsp:spPr>
        <a:xfrm>
          <a:off x="2981" y="2054609"/>
          <a:ext cx="3954286" cy="19105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ПРОКАРИОТЫ</a:t>
          </a:r>
        </a:p>
        <a:p>
          <a:pPr lvl="0" algn="ctr" defTabSz="6223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(НЕТ ЯДРА, МЕМБРАННЫХ ОРГАНЕЛЛ)</a:t>
          </a:r>
          <a:endParaRPr lang="ru-RU" sz="1400" b="1" kern="1200" dirty="0"/>
        </a:p>
      </dsp:txBody>
      <dsp:txXfrm>
        <a:off x="2981" y="2054609"/>
        <a:ext cx="3954286" cy="1910581"/>
      </dsp:txXfrm>
    </dsp:sp>
    <dsp:sp modelId="{B1D34F0A-C1BA-4AFC-B38C-FE22790AA48D}">
      <dsp:nvSpPr>
        <dsp:cNvPr id="0" name=""/>
        <dsp:cNvSpPr/>
      </dsp:nvSpPr>
      <dsp:spPr>
        <a:xfrm>
          <a:off x="2981" y="4108750"/>
          <a:ext cx="1936477" cy="19105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ОДНОКЛЕТОЧНЫЕ </a:t>
          </a:r>
        </a:p>
        <a:p>
          <a:pPr lvl="0" algn="ctr" defTabSz="6223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( БАКТЕРИИ  И АРХЕИ) </a:t>
          </a:r>
          <a:endParaRPr lang="ru-RU" sz="1400" b="1" kern="1200" dirty="0"/>
        </a:p>
      </dsp:txBody>
      <dsp:txXfrm>
        <a:off x="2981" y="4108750"/>
        <a:ext cx="1936477" cy="1910581"/>
      </dsp:txXfrm>
    </dsp:sp>
    <dsp:sp modelId="{4F62968A-EB5B-4F85-AA7B-633A6F4594D7}">
      <dsp:nvSpPr>
        <dsp:cNvPr id="0" name=""/>
        <dsp:cNvSpPr/>
      </dsp:nvSpPr>
      <dsp:spPr>
        <a:xfrm>
          <a:off x="2020790" y="4108750"/>
          <a:ext cx="1936477" cy="19105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МНОГОКЛЕТОЧНЫЕ(РЕДКО)</a:t>
          </a:r>
          <a:endParaRPr lang="ru-RU" sz="1400" b="1" kern="1200" dirty="0"/>
        </a:p>
      </dsp:txBody>
      <dsp:txXfrm>
        <a:off x="2020790" y="4108750"/>
        <a:ext cx="1936477" cy="1910581"/>
      </dsp:txXfrm>
    </dsp:sp>
    <dsp:sp modelId="{DDB22478-4732-41A4-9F3E-CF812E55D08A}">
      <dsp:nvSpPr>
        <dsp:cNvPr id="0" name=""/>
        <dsp:cNvSpPr/>
      </dsp:nvSpPr>
      <dsp:spPr>
        <a:xfrm>
          <a:off x="4119932" y="2054609"/>
          <a:ext cx="3954286" cy="19105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ЭУКАРИОТЫ</a:t>
          </a:r>
        </a:p>
        <a:p>
          <a:pPr lvl="0" algn="ctr" defTabSz="6223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 (ЕСТЬ ЯДРО, МЕМБРАННЫЕ ОРГАНЕЛЛЫ)</a:t>
          </a:r>
          <a:endParaRPr lang="ru-RU" sz="1400" b="1" kern="1200" dirty="0"/>
        </a:p>
      </dsp:txBody>
      <dsp:txXfrm>
        <a:off x="4119932" y="2054609"/>
        <a:ext cx="3954286" cy="1910581"/>
      </dsp:txXfrm>
    </dsp:sp>
    <dsp:sp modelId="{F43CE2E8-8B7E-47AB-B781-700DF96099EB}">
      <dsp:nvSpPr>
        <dsp:cNvPr id="0" name=""/>
        <dsp:cNvSpPr/>
      </dsp:nvSpPr>
      <dsp:spPr>
        <a:xfrm>
          <a:off x="4119932" y="4108750"/>
          <a:ext cx="1936477" cy="19105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ОДНОКЛЕТОЧНЫЕ </a:t>
          </a:r>
        </a:p>
        <a:p>
          <a:pPr lvl="0" algn="ctr" defTabSz="6223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( ПРОСТЕЙШИЕ, РАСТЕНИЯ, ГРИБЫ, ЖИВОТНЫЕ)</a:t>
          </a:r>
          <a:endParaRPr lang="ru-RU" sz="1400" b="1" kern="1200" dirty="0"/>
        </a:p>
      </dsp:txBody>
      <dsp:txXfrm>
        <a:off x="4119932" y="4108750"/>
        <a:ext cx="1936477" cy="1910581"/>
      </dsp:txXfrm>
    </dsp:sp>
    <dsp:sp modelId="{00C3800F-1FAD-441B-B1B0-182B2213E34B}">
      <dsp:nvSpPr>
        <dsp:cNvPr id="0" name=""/>
        <dsp:cNvSpPr/>
      </dsp:nvSpPr>
      <dsp:spPr>
        <a:xfrm>
          <a:off x="6137741" y="4108750"/>
          <a:ext cx="1936477" cy="19105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92000"/>
                <a:satMod val="170000"/>
              </a:schemeClr>
            </a:gs>
            <a:gs pos="15000">
              <a:schemeClr val="lt1">
                <a:hueOff val="0"/>
                <a:satOff val="0"/>
                <a:lumOff val="0"/>
                <a:alphaOff val="0"/>
                <a:tint val="92000"/>
                <a:shade val="99000"/>
                <a:satMod val="170000"/>
              </a:schemeClr>
            </a:gs>
            <a:gs pos="62000">
              <a:schemeClr val="lt1">
                <a:hueOff val="0"/>
                <a:satOff val="0"/>
                <a:lumOff val="0"/>
                <a:alphaOff val="0"/>
                <a:tint val="96000"/>
                <a:shade val="80000"/>
                <a:satMod val="170000"/>
              </a:schemeClr>
            </a:gs>
            <a:gs pos="97000">
              <a:schemeClr val="lt1">
                <a:hueOff val="0"/>
                <a:satOff val="0"/>
                <a:lumOff val="0"/>
                <a:alphaOff val="0"/>
                <a:tint val="98000"/>
                <a:shade val="63000"/>
                <a:satMod val="17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МНОГОКЛЕТОЧНЫЕ(РАСТЕНИЯ, ГРИБЫ, ЖИВОТНЫЕ)</a:t>
          </a:r>
          <a:endParaRPr lang="ru-RU" sz="1400" b="1" kern="1200" dirty="0"/>
        </a:p>
      </dsp:txBody>
      <dsp:txXfrm>
        <a:off x="6137741" y="4108750"/>
        <a:ext cx="1936477" cy="19105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0D7615E-A1FF-42A2-988F-8921C83849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109BC5-9AFE-44DA-86C0-716CA0EE2743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96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89DEFA1-93C2-4489-9387-9D41FEA1F213}" type="datetimeFigureOut">
              <a:rPr lang="en-US"/>
              <a:pPr>
                <a:defRPr/>
              </a:pPr>
              <a:t>1/10/2020</a:t>
            </a:fld>
            <a:endParaRPr lang="en-US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C4AD3B-BCEB-4056-9517-F5EEB1D0A7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85DFC2E-833D-4DC9-B33C-ED32CC2378E0}" type="datetimeFigureOut">
              <a:rPr lang="en-US"/>
              <a:pPr>
                <a:defRPr/>
              </a:pPr>
              <a:t>1/10/2020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7EE2CB-502B-4AF2-B46A-3DF2B4FCD0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0710C19-F522-4DC8-A968-0395A9B35496}" type="datetimeFigureOut">
              <a:rPr lang="en-US"/>
              <a:pPr>
                <a:defRPr/>
              </a:pPr>
              <a:t>1/10/2020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DA9AA17-EFE2-4C3F-98B3-CB8399A7D6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4385B53-6A57-413A-B0D2-5410A3E705BB}" type="datetimeFigureOut">
              <a:rPr lang="en-US"/>
              <a:pPr>
                <a:defRPr/>
              </a:pPr>
              <a:t>1/10/2020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9CD5000-E680-49B0-BE48-7EC7CC9DB3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5F1AB32-88AA-4AAF-BD5B-12A5B61E2E7B}" type="datetimeFigureOut">
              <a:rPr lang="en-US"/>
              <a:pPr>
                <a:defRPr/>
              </a:pPr>
              <a:t>1/10/2020</a:t>
            </a:fld>
            <a:endParaRPr lang="en-US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79495DF-B4B6-4DC2-BB2C-65B15443A2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7094350-5BD0-4B4B-BA73-00685E2FA61C}" type="datetimeFigureOut">
              <a:rPr lang="en-US"/>
              <a:pPr>
                <a:defRPr/>
              </a:pPr>
              <a:t>1/10/2020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5496F7-D6F7-4FAC-8381-620EB03668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5D5A9B8-E1F7-4ED7-ACF9-5B46C90279D7}" type="datetimeFigureOut">
              <a:rPr lang="en-US"/>
              <a:pPr>
                <a:defRPr/>
              </a:pPr>
              <a:t>1/10/2020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B7625D-7861-4E85-8513-BA2C584879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B12B96-33B8-4BB5-887B-332C233A2A46}" type="datetimeFigureOut">
              <a:rPr lang="en-US"/>
              <a:pPr>
                <a:defRPr/>
              </a:pPr>
              <a:t>1/10/2020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6CB5624-3B6D-4F3B-9DB2-26272963ED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4871CA4-279D-426D-8411-11E7A557E1BF}" type="datetimeFigureOut">
              <a:rPr lang="en-US"/>
              <a:pPr>
                <a:defRPr/>
              </a:pPr>
              <a:t>1/10/2020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D0EFBD5-915D-49D0-9A8B-571249B455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75A291A-6186-47FB-941C-07F0494274BE}" type="datetimeFigureOut">
              <a:rPr lang="en-US"/>
              <a:pPr>
                <a:defRPr/>
              </a:pPr>
              <a:t>1/10/2020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00E2582-ABCA-4997-A8A6-7B8327F85C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algn="l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CCBAEFA-14BE-42B0-B543-845C4028CC84}" type="datetimeFigureOut">
              <a:rPr lang="en-US"/>
              <a:pPr>
                <a:defRPr/>
              </a:pPr>
              <a:t>1/10/2020</a:t>
            </a:fld>
            <a:endParaRPr lang="en-US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D05E3AB-730B-43B6-A79C-EC9A34BC56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CA1D416D-A19E-4748-80AC-98CC12869EE2}" type="datetimeFigureOut">
              <a:rPr lang="en-US"/>
              <a:pPr>
                <a:defRPr/>
              </a:pPr>
              <a:t>1/10/2020</a:t>
            </a:fld>
            <a:endParaRPr lang="en-US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220B178B-F25C-48E0-8295-61943FCA89C3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95400" y="0"/>
            <a:ext cx="7407275" cy="18288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Региональная научно-практическая конференция </a:t>
            </a:r>
            <a:b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“Реализация ФГОС ООО в Самарской области. </a:t>
            </a: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Эффективные педагогические </a:t>
            </a:r>
            <a:r>
              <a:rPr lang="en-US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и управленческие практики”</a:t>
            </a: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секция учителей биологии</a:t>
            </a:r>
            <a:endParaRPr lang="ru-RU" sz="200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447800" y="1981200"/>
            <a:ext cx="7407275" cy="27432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Мастер – класс на тему: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«Структурно-логическая технология как один из элементов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повышения качества биологического образования»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13316" name="Прямоугольник 5"/>
          <p:cNvSpPr>
            <a:spLocks noChangeArrowheads="1"/>
          </p:cNvSpPr>
          <p:nvPr/>
        </p:nvSpPr>
        <p:spPr bwMode="auto">
          <a:xfrm>
            <a:off x="3962400" y="4495800"/>
            <a:ext cx="51816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tx2"/>
                </a:solidFill>
              </a:rPr>
              <a:t>Правдина Наталия Аликовна,    </a:t>
            </a:r>
          </a:p>
          <a:p>
            <a:r>
              <a:rPr lang="ru-RU" sz="2000" b="1">
                <a:solidFill>
                  <a:schemeClr val="tx2"/>
                </a:solidFill>
              </a:rPr>
              <a:t> ГБОУ ООШ с. Нижняя Быковка, </a:t>
            </a:r>
          </a:p>
          <a:p>
            <a:r>
              <a:rPr lang="ru-RU" sz="2000" b="1">
                <a:solidFill>
                  <a:schemeClr val="tx2"/>
                </a:solidFill>
              </a:rPr>
              <a:t>Северо-Западный округ</a:t>
            </a:r>
          </a:p>
          <a:p>
            <a:r>
              <a:rPr lang="ru-RU" sz="2000" b="1">
                <a:solidFill>
                  <a:schemeClr val="tx2"/>
                </a:solidFill>
              </a:rPr>
              <a:t> </a:t>
            </a:r>
            <a:r>
              <a:rPr lang="en-US" sz="2000" b="1">
                <a:solidFill>
                  <a:schemeClr val="tx2"/>
                </a:solidFill>
              </a:rPr>
              <a:t>prav.1972@mail.ru</a:t>
            </a:r>
            <a:endParaRPr lang="ru-RU" sz="2000" b="1">
              <a:solidFill>
                <a:schemeClr val="tx2"/>
              </a:solidFill>
            </a:endParaRPr>
          </a:p>
        </p:txBody>
      </p:sp>
      <p:sp>
        <p:nvSpPr>
          <p:cNvPr id="13317" name="Прямоугольник 6"/>
          <p:cNvSpPr>
            <a:spLocks noChangeArrowheads="1"/>
          </p:cNvSpPr>
          <p:nvPr/>
        </p:nvSpPr>
        <p:spPr bwMode="auto">
          <a:xfrm>
            <a:off x="2819400" y="6211888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b="1">
                <a:solidFill>
                  <a:schemeClr val="tx2"/>
                </a:solidFill>
              </a:rPr>
              <a:t>29 сентября 2017</a:t>
            </a:r>
          </a:p>
          <a:p>
            <a:r>
              <a:rPr lang="ru-RU" sz="1800" b="1">
                <a:solidFill>
                  <a:schemeClr val="tx2"/>
                </a:solidFill>
              </a:rPr>
              <a:t>г. Самара</a:t>
            </a:r>
          </a:p>
        </p:txBody>
      </p:sp>
      <p:pic>
        <p:nvPicPr>
          <p:cNvPr id="13318" name="Picture 2" descr="C:\Users\Ivan\Downloads\imag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40386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457200"/>
          <a:ext cx="7499350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7315200" cy="762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Составьте схему </a:t>
            </a:r>
            <a:b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«Эукариоты и прокариоты»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1600200" y="1295400"/>
            <a:ext cx="7543800" cy="586740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Все живые организмы могут быть распределены в одну из двух групп (прокариоты или эукариоты) в зависимости от основной структуры их клеток. 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Прокариоты - живые организмы, состоящие из клеток, которые не имеют клеточного ядра и мембранных органелл. Большинство прокариот состоят только из одной клетки (одноклеточные), но есть несколько и многоклеточных. Ученые разделяют прокариот на две группы: бактерии и археи.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Эукариоты - живые организмы, клетки которых содержат ядро, а также мембранные органеллы. 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</a:pPr>
            <a:r>
              <a:rPr lang="ru-RU" sz="22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Эукариотические организмы могут быть одноклеточными и многоклеточными. Все животные являются эукариотами. Также эукариоты включают растения, грибы и простейших.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838200" y="304800"/>
          <a:ext cx="8077200" cy="6019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1371600" y="533400"/>
            <a:ext cx="7315200" cy="715963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Оптимальность схем: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1295400" y="1524000"/>
            <a:ext cx="7315200" cy="4800600"/>
          </a:xfrm>
        </p:spPr>
        <p:txBody>
          <a:bodyPr>
            <a:normAutofit lnSpcReduction="10000"/>
          </a:bodyPr>
          <a:lstStyle/>
          <a:p>
            <a:pPr algn="just" eaLnBrk="1" hangingPunct="1">
              <a:buFont typeface="Wingdings 2" pitchFamily="18" charset="2"/>
              <a:buNone/>
              <a:defRPr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- создаёт целостную картину изучаемого материала; </a:t>
            </a:r>
          </a:p>
          <a:p>
            <a:pPr algn="just" eaLnBrk="1" hangingPunct="1">
              <a:buFontTx/>
              <a:buChar char="-"/>
              <a:defRPr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улучшает его долговременную память; </a:t>
            </a:r>
          </a:p>
          <a:p>
            <a:pPr algn="just" eaLnBrk="1" hangingPunct="1">
              <a:buFont typeface="Wingdings 2" pitchFamily="18" charset="2"/>
              <a:buNone/>
              <a:defRPr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 - даёт комплексное представление об изучаемом материале;</a:t>
            </a:r>
          </a:p>
          <a:p>
            <a:pPr algn="just" eaLnBrk="1" hangingPunct="1">
              <a:buFont typeface="Wingdings 2" pitchFamily="18" charset="2"/>
              <a:buNone/>
              <a:defRPr/>
            </a:pPr>
            <a:r>
              <a:rPr lang="ru-RU" sz="3600" dirty="0" smtClean="0">
                <a:latin typeface="Arial" pitchFamily="34" charset="0"/>
                <a:cs typeface="Arial" pitchFamily="34" charset="0"/>
              </a:rPr>
              <a:t>- обеспечивает осмысленное усвоение требуемого понятия. 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1524000" y="152400"/>
            <a:ext cx="7315200" cy="715963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Достоинства</a:t>
            </a:r>
            <a:r>
              <a:rPr lang="ru-RU" sz="44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схем: 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1600200" y="990600"/>
            <a:ext cx="7315200" cy="563880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buFontTx/>
              <a:buChar char="-"/>
              <a:defRPr/>
            </a:pPr>
            <a:r>
              <a:rPr lang="ru-RU" sz="3100" b="1" dirty="0" smtClean="0">
                <a:latin typeface="Arial" pitchFamily="34" charset="0"/>
                <a:cs typeface="Arial" pitchFamily="34" charset="0"/>
              </a:rPr>
              <a:t>Компактность</a:t>
            </a:r>
            <a:r>
              <a:rPr lang="ru-RU" sz="3100" dirty="0" smtClean="0">
                <a:latin typeface="Arial" pitchFamily="34" charset="0"/>
                <a:cs typeface="Arial" pitchFamily="34" charset="0"/>
              </a:rPr>
              <a:t> –на одном листе;</a:t>
            </a:r>
          </a:p>
          <a:p>
            <a:pPr eaLnBrk="1" hangingPunct="1">
              <a:buFontTx/>
              <a:buChar char="-"/>
              <a:defRPr/>
            </a:pPr>
            <a:r>
              <a:rPr lang="ru-RU" sz="3100" b="1" dirty="0" smtClean="0">
                <a:latin typeface="Arial" pitchFamily="34" charset="0"/>
                <a:cs typeface="Arial" pitchFamily="34" charset="0"/>
              </a:rPr>
              <a:t>Логичность</a:t>
            </a:r>
            <a:r>
              <a:rPr lang="ru-RU" sz="3100" dirty="0" smtClean="0">
                <a:latin typeface="Arial" pitchFamily="34" charset="0"/>
                <a:cs typeface="Arial" pitchFamily="34" charset="0"/>
              </a:rPr>
              <a:t> – понятия взаимосвязаны между собой;</a:t>
            </a:r>
          </a:p>
          <a:p>
            <a:pPr eaLnBrk="1" hangingPunct="1">
              <a:buFontTx/>
              <a:buChar char="-"/>
              <a:defRPr/>
            </a:pPr>
            <a:r>
              <a:rPr lang="ru-RU" sz="3100" b="1" dirty="0" smtClean="0">
                <a:latin typeface="Arial" pitchFamily="34" charset="0"/>
                <a:cs typeface="Arial" pitchFamily="34" charset="0"/>
              </a:rPr>
              <a:t>Информационная насыщенность </a:t>
            </a:r>
            <a:r>
              <a:rPr lang="ru-RU" sz="3100" dirty="0" smtClean="0">
                <a:latin typeface="Arial" pitchFamily="34" charset="0"/>
                <a:cs typeface="Arial" pitchFamily="34" charset="0"/>
              </a:rPr>
              <a:t>–содержит большое количество информации;</a:t>
            </a:r>
          </a:p>
          <a:p>
            <a:pPr eaLnBrk="1" hangingPunct="1">
              <a:buFontTx/>
              <a:buChar char="-"/>
              <a:defRPr/>
            </a:pPr>
            <a:r>
              <a:rPr lang="ru-RU" sz="3100" b="1" dirty="0" smtClean="0">
                <a:latin typeface="Arial" pitchFamily="34" charset="0"/>
                <a:cs typeface="Arial" pitchFamily="34" charset="0"/>
              </a:rPr>
              <a:t>Доходчивост</a:t>
            </a:r>
            <a:r>
              <a:rPr lang="ru-RU" sz="3100" dirty="0" smtClean="0">
                <a:latin typeface="Arial" pitchFamily="34" charset="0"/>
                <a:cs typeface="Arial" pitchFamily="34" charset="0"/>
              </a:rPr>
              <a:t>ь –представлена в удобном для восприятия виде; </a:t>
            </a:r>
          </a:p>
          <a:p>
            <a:pPr eaLnBrk="1" hangingPunct="1">
              <a:buFontTx/>
              <a:buChar char="-"/>
              <a:defRPr/>
            </a:pPr>
            <a:r>
              <a:rPr lang="ru-RU" sz="3100" b="1" dirty="0" smtClean="0">
                <a:latin typeface="Arial" pitchFamily="34" charset="0"/>
                <a:cs typeface="Arial" pitchFamily="34" charset="0"/>
              </a:rPr>
              <a:t>Убедительность</a:t>
            </a:r>
            <a:r>
              <a:rPr lang="ru-RU" sz="3100" dirty="0" smtClean="0">
                <a:latin typeface="Arial" pitchFamily="34" charset="0"/>
                <a:cs typeface="Arial" pitchFamily="34" charset="0"/>
              </a:rPr>
              <a:t> – логика подачи не даёт двусмысленной трактовки понятий. </a:t>
            </a:r>
          </a:p>
          <a:p>
            <a:pPr eaLnBrk="1" hangingPunct="1">
              <a:buFontTx/>
              <a:buChar char="-"/>
              <a:defRPr/>
            </a:pPr>
            <a:r>
              <a:rPr lang="ru-RU" sz="3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100" b="1" dirty="0" smtClean="0">
                <a:latin typeface="Arial" pitchFamily="34" charset="0"/>
                <a:cs typeface="Arial" pitchFamily="34" charset="0"/>
              </a:rPr>
              <a:t>Лаконичность</a:t>
            </a:r>
            <a:r>
              <a:rPr lang="ru-RU" sz="3100" dirty="0" smtClean="0">
                <a:latin typeface="Arial" pitchFamily="34" charset="0"/>
                <a:cs typeface="Arial" pitchFamily="34" charset="0"/>
              </a:rPr>
              <a:t> –показывают суть понятия при оптимальной смысловой и информационной нагрузке. </a:t>
            </a:r>
          </a:p>
          <a:p>
            <a:pPr eaLnBrk="1" hangingPunct="1">
              <a:buFontTx/>
              <a:buChar char="-"/>
              <a:defRPr/>
            </a:pPr>
            <a:r>
              <a:rPr lang="ru-RU" sz="3100" b="1" dirty="0" smtClean="0">
                <a:latin typeface="Arial" pitchFamily="34" charset="0"/>
                <a:cs typeface="Arial" pitchFamily="34" charset="0"/>
              </a:rPr>
              <a:t>Универсальность</a:t>
            </a:r>
            <a:r>
              <a:rPr lang="ru-RU" sz="3100" dirty="0" smtClean="0">
                <a:latin typeface="Arial" pitchFamily="34" charset="0"/>
                <a:cs typeface="Arial" pitchFamily="34" charset="0"/>
              </a:rPr>
              <a:t> –данные схемы можно использовать при изучении различных тем по предмету. 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Содержимое 3" descr="892526381.gif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76600" y="0"/>
            <a:ext cx="5867400" cy="68278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8153400" cy="1905000"/>
          </a:xfrm>
        </p:spPr>
        <p:txBody>
          <a:bodyPr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</a:br>
            <a:endParaRPr lang="ru-RU" sz="2400" b="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39" name="Rectangle 5"/>
          <p:cNvSpPr>
            <a:spLocks noGrp="1" noChangeArrowheads="1"/>
          </p:cNvSpPr>
          <p:nvPr>
            <p:ph idx="1"/>
          </p:nvPr>
        </p:nvSpPr>
        <p:spPr>
          <a:xfrm>
            <a:off x="990600" y="152400"/>
            <a:ext cx="7620000" cy="6705600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ru-RU" sz="2800" b="1" smtClean="0">
                <a:solidFill>
                  <a:srgbClr val="000000"/>
                </a:solidFill>
                <a:latin typeface="Arial" charset="0"/>
                <a:cs typeface="Arial" charset="0"/>
              </a:rPr>
              <a:t>   Структурно-логическая технология – </a:t>
            </a:r>
            <a:r>
              <a:rPr lang="ru-RU" sz="2800" smtClean="0">
                <a:solidFill>
                  <a:srgbClr val="000000"/>
                </a:solidFill>
                <a:latin typeface="Arial" charset="0"/>
                <a:cs typeface="Arial" charset="0"/>
              </a:rPr>
              <a:t>технология, направленная на формирование у обучающихся способности самостоятельно, творчески осваивать учебный материал и применять полученные знания на практике</a:t>
            </a:r>
            <a:r>
              <a:rPr lang="ru-RU" sz="2800" b="1" smtClean="0">
                <a:solidFill>
                  <a:srgbClr val="000000"/>
                </a:solidFill>
                <a:latin typeface="Arial" charset="0"/>
                <a:cs typeface="Arial" charset="0"/>
              </a:rPr>
              <a:t>. </a:t>
            </a:r>
          </a:p>
          <a:p>
            <a:pPr algn="just" eaLnBrk="1" hangingPunct="1">
              <a:lnSpc>
                <a:spcPct val="150000"/>
              </a:lnSpc>
              <a:buFont typeface="Wingdings 2" pitchFamily="18" charset="2"/>
              <a:buNone/>
            </a:pPr>
            <a:r>
              <a:rPr lang="ru-RU" sz="2800" smtClean="0">
                <a:solidFill>
                  <a:srgbClr val="000000"/>
                </a:solidFill>
                <a:latin typeface="Arial" charset="0"/>
                <a:cs typeface="Arial" charset="0"/>
              </a:rPr>
              <a:t>    </a:t>
            </a:r>
            <a:r>
              <a:rPr lang="ru-RU" sz="2800" b="1" smtClean="0">
                <a:latin typeface="Arial" charset="0"/>
                <a:cs typeface="Arial" charset="0"/>
              </a:rPr>
              <a:t>Структурно-логические схемы </a:t>
            </a:r>
            <a:r>
              <a:rPr lang="ru-RU" sz="2800" smtClean="0">
                <a:latin typeface="Arial" charset="0"/>
                <a:cs typeface="Arial" charset="0"/>
              </a:rPr>
              <a:t>– это инструментарий, используемый для активизации всех познавательных способностей учащихся.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457200"/>
          <a:ext cx="7499350" cy="4343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1447800" y="5257800"/>
            <a:ext cx="73152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800" b="1"/>
              <a:t>ИСПОЛЬЗОВАНИЕ: </a:t>
            </a:r>
          </a:p>
          <a:p>
            <a:r>
              <a:rPr lang="ru-RU" sz="1800" b="1"/>
              <a:t>ИЗУЧЕНИЕ НОВОГО МАТЕРИАЛА;</a:t>
            </a:r>
          </a:p>
          <a:p>
            <a:r>
              <a:rPr lang="ru-RU" sz="1800" b="1"/>
              <a:t>КОНТРОЛЬ ЗНАНИЙ;</a:t>
            </a:r>
          </a:p>
          <a:p>
            <a:r>
              <a:rPr lang="ru-RU" sz="1800" b="1"/>
              <a:t>ДОМАШНЕЕ ЗАДАНИЕ.</a:t>
            </a:r>
          </a:p>
          <a:p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14600" y="5105400"/>
          <a:ext cx="5410200" cy="1524000"/>
        </p:xfrm>
        <a:graphic>
          <a:graphicData uri="http://schemas.openxmlformats.org/drawingml/2006/table">
            <a:tbl>
              <a:tblPr/>
              <a:tblGrid>
                <a:gridCol w="5410200"/>
              </a:tblGrid>
              <a:tr h="1524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304800"/>
          <a:ext cx="7499350" cy="5943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6387" name="TextBox 5"/>
          <p:cNvSpPr txBox="1">
            <a:spLocks noChangeArrowheads="1"/>
          </p:cNvSpPr>
          <p:nvPr/>
        </p:nvSpPr>
        <p:spPr bwMode="auto">
          <a:xfrm>
            <a:off x="4191000" y="3200400"/>
            <a:ext cx="1981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ОПОРНАЯ СИСТЕМА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Алгоритм составления схемы с помощью текста (для 5-6 класса)</a:t>
            </a:r>
            <a:endParaRPr lang="ru-RU" sz="2800" dirty="0">
              <a:solidFill>
                <a:schemeClr val="tx2">
                  <a:satMod val="13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365760" indent="-283464"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Внимательно прочитайте текст.</a:t>
            </a:r>
          </a:p>
          <a:p>
            <a:pPr marL="365760" indent="-283464"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Возьмите карандаш и подчеркните одной чертой самые главные слова. </a:t>
            </a:r>
          </a:p>
          <a:p>
            <a:pPr marL="365760" indent="-283464"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Прочитайте еще раз текст, обращая внимание на значение уже выделенных слов.</a:t>
            </a:r>
          </a:p>
          <a:p>
            <a:pPr marL="365760" indent="-283464"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Среди выписанных слов найди самое главное (№ 1) – это будет основа нашей схемы. </a:t>
            </a:r>
          </a:p>
          <a:p>
            <a:pPr marL="365760" indent="-283464"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Ответьте на вопрос: «О  чем говорится в тексте?». Ответом и будет  главное слово. </a:t>
            </a:r>
          </a:p>
          <a:p>
            <a:pPr marL="365760" indent="-283464"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Найдите несколько слов, которые наиболее полно могут об этом рассказать. Это будут слова № 2.</a:t>
            </a:r>
          </a:p>
          <a:p>
            <a:pPr marL="365760" indent="-283464"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Оставшиеся слова (</a:t>
            </a:r>
            <a:r>
              <a:rPr lang="ru-RU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слова</a:t>
            </a:r>
            <a:r>
              <a:rPr lang="ru-RU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№ 3) разбейте на группы. Во главе каждой группы должно стоять слово № 2. </a:t>
            </a:r>
          </a:p>
          <a:p>
            <a:pPr marL="365760" indent="-283464"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Помните, что каждое слово должно соединяться с другим линией.</a:t>
            </a:r>
          </a:p>
          <a:p>
            <a:pPr marL="365760" indent="-283464" algn="just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Прочтите схему.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8001000" cy="11430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Разнообразие бактерий</a:t>
            </a:r>
            <a:br>
              <a:rPr lang="ru-RU" sz="4000" b="1" dirty="0" smtClean="0">
                <a:latin typeface="Arial" pitchFamily="34" charset="0"/>
                <a:cs typeface="Arial" pitchFamily="34" charset="0"/>
              </a:rPr>
            </a:br>
            <a:r>
              <a:rPr lang="ru-RU" sz="4000" b="1" dirty="0" smtClean="0">
                <a:latin typeface="Arial" pitchFamily="34" charset="0"/>
                <a:cs typeface="Arial" pitchFamily="34" charset="0"/>
              </a:rPr>
              <a:t> по способу питания</a:t>
            </a:r>
            <a:endParaRPr lang="ru-RU" sz="40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Алгоритм составления схемы с помощью текста (для 7-9 класса)</a:t>
            </a:r>
            <a:endParaRPr lang="ru-RU" sz="2800" dirty="0">
              <a:solidFill>
                <a:schemeClr val="tx2">
                  <a:satMod val="13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3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Прочитайте текст, выделите основную мысль текста.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3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Выделите главное, о чем говорится в тексте. Сформулируйте заголовок схемы.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3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Выделите главные и второстепенные  факты и явления, выпишите их.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3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Установите логические связи между  явлениями.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sz="3000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Прочтите схему.</a:t>
            </a:r>
          </a:p>
          <a:p>
            <a:pPr marL="365760" indent="-283464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381000"/>
            <a:ext cx="7499350" cy="1036638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600" b="1" dirty="0" smtClean="0"/>
              <a:t>Классификация организмов по способу питания и получения энергии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35100" y="457200"/>
          <a:ext cx="7499350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1251</TotalTime>
  <Words>658</Words>
  <Application>Microsoft Office PowerPoint</Application>
  <PresentationFormat>Экран (4:3)</PresentationFormat>
  <Paragraphs>127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Gill Sans MT</vt:lpstr>
      <vt:lpstr>Wingdings 2</vt:lpstr>
      <vt:lpstr>Verdana</vt:lpstr>
      <vt:lpstr>Corbel</vt:lpstr>
      <vt:lpstr>Wingdings</vt:lpstr>
      <vt:lpstr>Times New Roman</vt:lpstr>
      <vt:lpstr>Солнцестояние</vt:lpstr>
      <vt:lpstr>Региональная научно-практическая конференция  “Реализация ФГОС ООО в Самарской области.  Эффективные педагогические  и управленческие практики” секция учителей биологии</vt:lpstr>
      <vt:lpstr> </vt:lpstr>
      <vt:lpstr>Слайд 3</vt:lpstr>
      <vt:lpstr>Слайд 4</vt:lpstr>
      <vt:lpstr>Алгоритм составления схемы с помощью текста (для 5-6 класса)</vt:lpstr>
      <vt:lpstr>Разнообразие бактерий  по способу питания</vt:lpstr>
      <vt:lpstr>Алгоритм составления схемы с помощью текста (для 7-9 класса)</vt:lpstr>
      <vt:lpstr>Классификация организмов по способу питания и получения энергии </vt:lpstr>
      <vt:lpstr>Слайд 9</vt:lpstr>
      <vt:lpstr>Слайд 10</vt:lpstr>
      <vt:lpstr>  Составьте схему  «Эукариоты и прокариоты» </vt:lpstr>
      <vt:lpstr>Слайд 12</vt:lpstr>
      <vt:lpstr>Оптимальность схем:</vt:lpstr>
      <vt:lpstr>Достоинства схем: </vt:lpstr>
      <vt:lpstr>Слайд 15</vt:lpstr>
    </vt:vector>
  </TitlesOfParts>
  <Company>Templates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SmileTemplates.com</dc:creator>
  <cp:lastModifiedBy>ПК</cp:lastModifiedBy>
  <cp:revision>263</cp:revision>
  <dcterms:created xsi:type="dcterms:W3CDTF">2007-04-02T02:11:51Z</dcterms:created>
  <dcterms:modified xsi:type="dcterms:W3CDTF">2020-01-10T12:07:49Z</dcterms:modified>
</cp:coreProperties>
</file>