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1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79C5D-2A6F-F04D-97DA-BEF2467B64E4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54567-0DE4-3F47-BF90-CB84690072F9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18C79C5D-2A6F-F04D-97DA-BEF2467B64E4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9B482E8-6E0E-1B4F-B1FD-C69DB9E858D9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3" r:id="rId9"/>
    <p:sldLayoutId id="2147483657" r:id="rId10"/>
    <p:sldLayoutId id="2147483666" r:id="rId11"/>
    <p:sldLayoutId id="2147483661" r:id="rId12"/>
    <p:sldLayoutId id="2147483658" r:id="rId13"/>
    <p:sldLayoutId id="2147483659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931637-88C7-F749-9A96-1048661032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1800" y="609600"/>
            <a:ext cx="4953000" cy="3429000"/>
          </a:xfrm>
        </p:spPr>
        <p:txBody>
          <a:bodyPr/>
          <a:lstStyle/>
          <a:p>
            <a:r>
              <a:rPr lang="ru-RU" b="0" u="sng" dirty="0" smtClean="0">
                <a:cs typeface="Angsana New" panose="020B0604020202020204" pitchFamily="34" charset="0"/>
              </a:rPr>
              <a:t>Фото отчет по кулинарии: «Весенний салат»</a:t>
            </a:r>
            <a:endParaRPr lang="ru-RU" b="0" u="sng" dirty="0">
              <a:cs typeface="Angsana New" panose="020B06040202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3E14F63-8542-B642-BCE7-CC122A9FC1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1196154"/>
          </a:xfrm>
        </p:spPr>
        <p:txBody>
          <a:bodyPr>
            <a:noAutofit/>
          </a:bodyPr>
          <a:lstStyle/>
          <a:p>
            <a:r>
              <a:rPr lang="ru-RU" sz="2800" u="sng" dirty="0" smtClean="0">
                <a:latin typeface="+mj-lt"/>
                <a:cs typeface="Angsana New" panose="02020603050405020304" pitchFamily="18" charset="-34"/>
              </a:rPr>
              <a:t>Приготовила: </a:t>
            </a:r>
            <a:r>
              <a:rPr lang="ru-RU" sz="2800" u="sng" dirty="0" err="1" smtClean="0">
                <a:latin typeface="+mj-lt"/>
                <a:cs typeface="Angsana New" panose="02020603050405020304" pitchFamily="18" charset="-34"/>
              </a:rPr>
              <a:t>Чебунина</a:t>
            </a:r>
            <a:r>
              <a:rPr lang="ru-RU" sz="2800" u="sng" dirty="0" smtClean="0">
                <a:latin typeface="+mj-lt"/>
                <a:cs typeface="Angsana New" panose="02020603050405020304" pitchFamily="18" charset="-34"/>
              </a:rPr>
              <a:t> </a:t>
            </a:r>
            <a:r>
              <a:rPr lang="ru-RU" sz="2800" u="sng" dirty="0">
                <a:latin typeface="+mj-lt"/>
                <a:cs typeface="Angsana New" panose="02020603050405020304" pitchFamily="18" charset="-34"/>
              </a:rPr>
              <a:t>Эльвира </a:t>
            </a:r>
            <a:r>
              <a:rPr lang="ru-RU" sz="2800" u="sng" dirty="0" smtClean="0">
                <a:latin typeface="+mj-lt"/>
                <a:cs typeface="Angsana New" panose="02020603050405020304" pitchFamily="18" charset="-34"/>
              </a:rPr>
              <a:t>5Б класс</a:t>
            </a:r>
          </a:p>
          <a:p>
            <a:r>
              <a:rPr lang="ru-RU" sz="2800" u="sng" dirty="0" smtClean="0">
                <a:latin typeface="+mj-lt"/>
                <a:cs typeface="Angsana New" panose="02020603050405020304" pitchFamily="18" charset="-34"/>
              </a:rPr>
              <a:t>Проверила: </a:t>
            </a:r>
            <a:r>
              <a:rPr lang="ru-RU" sz="2800" u="sng" dirty="0" err="1" smtClean="0">
                <a:latin typeface="+mj-lt"/>
                <a:cs typeface="Angsana New" panose="02020603050405020304" pitchFamily="18" charset="-34"/>
              </a:rPr>
              <a:t>Стеблич</a:t>
            </a:r>
            <a:r>
              <a:rPr lang="ru-RU" sz="2800" u="sng" dirty="0" smtClean="0">
                <a:latin typeface="+mj-lt"/>
                <a:cs typeface="Angsana New" panose="02020603050405020304" pitchFamily="18" charset="-34"/>
              </a:rPr>
              <a:t> Виктория Павловна</a:t>
            </a:r>
            <a:endParaRPr lang="ru-RU" sz="2800" u="sng" dirty="0">
              <a:latin typeface="+mj-lt"/>
              <a:cs typeface="Angsana New" panose="02020603050405020304" pitchFamily="18" charset="-34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6CB6D9EB-015E-5149-8B25-D197559B0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999" y="177362"/>
            <a:ext cx="5614449" cy="443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85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DFB8BD7-04F0-B343-A6CD-CF1DF23F8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/>
              <a:t>Для этого блюда нам понадобится: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F57CC61-7E49-0A43-B363-7EF004DAB4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u="sng"/>
              <a:t>Редиска</a:t>
            </a:r>
          </a:p>
          <a:p>
            <a:r>
              <a:rPr lang="ru-RU" sz="2800" u="sng"/>
              <a:t>Огурец </a:t>
            </a:r>
          </a:p>
          <a:p>
            <a:r>
              <a:rPr lang="ru-RU" sz="2800" u="sng"/>
              <a:t>Лук</a:t>
            </a:r>
          </a:p>
          <a:p>
            <a:r>
              <a:rPr lang="ru-RU" sz="2800" u="sng"/>
              <a:t>Укроп</a:t>
            </a:r>
          </a:p>
          <a:p>
            <a:r>
              <a:rPr lang="ru-RU" sz="2800" u="sng"/>
              <a:t>Масло подсолнечное или оливковое</a:t>
            </a:r>
          </a:p>
          <a:p>
            <a:r>
              <a:rPr lang="ru-RU" sz="2800" u="sng"/>
              <a:t>Соль</a:t>
            </a:r>
          </a:p>
        </p:txBody>
      </p:sp>
    </p:spTree>
    <p:extLst>
      <p:ext uri="{BB962C8B-B14F-4D97-AF65-F5344CB8AC3E}">
        <p14:creationId xmlns:p14="http://schemas.microsoft.com/office/powerpoint/2010/main" val="251643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B06CF64-8C78-0541-888C-80CEF554B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/>
              <a:t>В начале нужно вымыть все овощи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503BFBE4-967B-B84C-B184-E22FB1639F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483" y="2472235"/>
            <a:ext cx="2975741" cy="32624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0E71F9EE-9251-9841-95F6-A3FEDEF7F5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9156" y="2472235"/>
            <a:ext cx="2975741" cy="32624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D4534C82-5496-FE42-A725-1D4454DCC9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1829" y="2472234"/>
            <a:ext cx="2344633" cy="3262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xmlns="" id="{26C74D21-D143-DE4B-990F-C8F991C2E96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115" t="12881" r="3057"/>
          <a:stretch/>
        </p:blipFill>
        <p:spPr>
          <a:xfrm>
            <a:off x="9847367" y="2472233"/>
            <a:ext cx="2344633" cy="3262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980259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D26A40B-5C05-4940-B405-15E1338D24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/>
              <a:t>Теперь нарезаем все овощи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F82ABD32-DA88-3A4A-B821-EC58A9EEA7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3173"/>
          <a:stretch/>
        </p:blipFill>
        <p:spPr>
          <a:xfrm>
            <a:off x="376914" y="2404243"/>
            <a:ext cx="2579120" cy="28443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4E21701C-04C2-2141-90B9-9753C976F6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8853" y="2404241"/>
            <a:ext cx="2414095" cy="28443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xmlns="" id="{FB640BB7-8E94-EB47-B89F-75EB9047BF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5768" y="2404243"/>
            <a:ext cx="2414096" cy="28443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xmlns="" id="{6221178A-6269-A94E-B500-46C7AA6292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32684" y="2404241"/>
            <a:ext cx="2579120" cy="28443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979946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94CA3C3-DA78-9F4A-9F97-22DFCE5A6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/>
              <a:t>Далее выкладываем  в чашку для салатов и добавляем соль</a:t>
            </a:r>
          </a:p>
        </p:txBody>
      </p:sp>
      <p:pic>
        <p:nvPicPr>
          <p:cNvPr id="8" name="Рисунок 8">
            <a:extLst>
              <a:ext uri="{FF2B5EF4-FFF2-40B4-BE49-F238E27FC236}">
                <a16:creationId xmlns:a16="http://schemas.microsoft.com/office/drawing/2014/main" xmlns="" id="{2ADE9114-7177-5F46-ABD9-F49AFAAF8A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029645" y="2559027"/>
            <a:ext cx="3197672" cy="3636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xmlns="" id="{9E278654-9385-E449-9CCA-7B1992C8A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820864" y="2342841"/>
            <a:ext cx="3197675" cy="40693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805897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87EB29-FA35-CE40-90EC-FE06DC115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/>
              <a:t>Теперь добавляем  подсолнечное или оливковое масло и всё готово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685339A0-3241-5248-9662-3BDEBE05C7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0000" y="2596931"/>
            <a:ext cx="4849284" cy="3636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xmlns="" id="{75C6501F-8AAB-7B4F-A117-34CA381E09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6782120" y="2157514"/>
            <a:ext cx="3636962" cy="45157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04779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B495CED-2EF9-EA4A-AE94-D420CBFA1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Итог: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797AA84-14FE-FC46-8250-3260E3659F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/>
              <a:t>Этот лёгкий и полезный салат отлично подойдет к мясу или рыбе </a:t>
            </a:r>
          </a:p>
        </p:txBody>
      </p:sp>
    </p:spTree>
    <p:extLst>
      <p:ext uri="{BB962C8B-B14F-4D97-AF65-F5344CB8AC3E}">
        <p14:creationId xmlns:p14="http://schemas.microsoft.com/office/powerpoint/2010/main" val="350489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Цитаты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Quotable" id="{39EC5628-30ED-4578-ACD8-9820EDB8E15A}" vid="{6F3559E9-1A4C-49D8-94D4-F41003531C4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Произвольный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Цитаты</vt:lpstr>
      <vt:lpstr>Фото отчет по кулинарии: «Весенний салат»</vt:lpstr>
      <vt:lpstr>Для этого блюда нам понадобится:</vt:lpstr>
      <vt:lpstr>В начале нужно вымыть все овощи</vt:lpstr>
      <vt:lpstr>Теперь нарезаем все овощи</vt:lpstr>
      <vt:lpstr>Далее выкладываем  в чашку для салатов и добавляем соль</vt:lpstr>
      <vt:lpstr>Теперь добавляем  подсолнечное или оливковое масло и всё готово </vt:lpstr>
      <vt:lpstr>Итог: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Весенний салат</dc:title>
  <cp:lastModifiedBy>Пользователь</cp:lastModifiedBy>
  <cp:revision>2</cp:revision>
  <dcterms:modified xsi:type="dcterms:W3CDTF">2020-01-10T00:34:32Z</dcterms:modified>
</cp:coreProperties>
</file>