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61" r:id="rId6"/>
    <p:sldId id="259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2.infourok.ru/uploads/ex/01bc/0007b663-13dcacd6/hello_html_5a653c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://justclickit.ru/flash/transport/transport%20(576)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7956" y="1916832"/>
            <a:ext cx="3496047" cy="3236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2984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s02.infourok.ru/uploads/ex/01bc/0007b663-13dcacd6/hello_html_5a653c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2822"/>
            <a:ext cx="9143999" cy="6860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img-fotki.yandex.ru/get/5632/47407354.b38/0_117079_a24c42ee_ori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619672" y="2427883"/>
            <a:ext cx="2088232" cy="2666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s1.pic4you.ru/allimage/y2012/09-17/12216/244812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3374780"/>
            <a:ext cx="4176464" cy="2589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9599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2.infourok.ru/uploads/ex/01bc/0007b663-13dcacd6/hello_html_5a653c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35"/>
            <a:ext cx="9117713" cy="6845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://justclickit.ru/flash/transport/transport%20(576)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7956" y="1586880"/>
            <a:ext cx="3852436" cy="3566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5966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ds02.infourok.ru/uploads/ex/01bc/0007b663-13dcacd6/hello_html_5a653c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63" y="15630"/>
            <a:ext cx="9128137" cy="6842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 descr="http://img-fotki.yandex.ru/get/5632/47407354.b38/0_117079_a24c42ee_ori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02877" flipH="1">
            <a:off x="2417291" y="2384729"/>
            <a:ext cx="2020697" cy="2579816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nachalo4ka.ru/wp-content/uploads/2014/08/09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2276871"/>
            <a:ext cx="2620430" cy="3243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3341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2.infourok.ru/uploads/ex/01bc/0007b663-13dcacd6/hello_html_5a653c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177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://justclickit.ru/flash/transport/transport%20(576)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7956" y="1412776"/>
            <a:ext cx="4040490" cy="3740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9924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ds02.infourok.ru/uploads/ex/01bc/0007b663-13dcacd6/hello_html_5a653c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574"/>
            <a:ext cx="917570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 descr="http://img-fotki.yandex.ru/get/5632/47407354.b38/0_117079_a24c42ee_ori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365176" y="2420888"/>
            <a:ext cx="2325885" cy="2969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www.pngpix.com/wp-content/uploads/2016/10/PNGPIX-COM-Bear-PNG-Transparent-Image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1" y="2635179"/>
            <a:ext cx="4176464" cy="3136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3956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2.infourok.ru/uploads/ex/01bc/0007b663-13dcacd6/hello_html_5a653c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9" y="0"/>
            <a:ext cx="91177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s://st.depositphotos.com/1177973/4275/i/950/depositphotos_42755921-stock-photo-beautiful-snowdrops-in-basket-o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276872"/>
            <a:ext cx="4968549" cy="3312367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1788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2.infourok.ru/uploads/ex/01bc/0007b663-13dcacd6/hello_html_5a653c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://justclickit.ru/flash/transport/transport%20(576)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7956" y="1556792"/>
            <a:ext cx="3884935" cy="3596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5605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0</Words>
  <Application>Microsoft Office PowerPoint</Application>
  <PresentationFormat>Экран (4:3)</PresentationFormat>
  <Paragraphs>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Маша</dc:creator>
  <cp:lastModifiedBy>User</cp:lastModifiedBy>
  <cp:revision>11</cp:revision>
  <dcterms:created xsi:type="dcterms:W3CDTF">2018-03-04T18:46:11Z</dcterms:created>
  <dcterms:modified xsi:type="dcterms:W3CDTF">2020-01-10T19:08:54Z</dcterms:modified>
</cp:coreProperties>
</file>