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8" r:id="rId2"/>
    <p:sldId id="257" r:id="rId3"/>
    <p:sldId id="259" r:id="rId4"/>
    <p:sldId id="260" r:id="rId5"/>
    <p:sldId id="268" r:id="rId6"/>
    <p:sldId id="269" r:id="rId7"/>
    <p:sldId id="262" r:id="rId8"/>
    <p:sldId id="265" r:id="rId9"/>
    <p:sldId id="270" r:id="rId10"/>
    <p:sldId id="273" r:id="rId11"/>
    <p:sldId id="274" r:id="rId12"/>
    <p:sldId id="275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6102" autoAdjust="0"/>
  </p:normalViewPr>
  <p:slideViewPr>
    <p:cSldViewPr>
      <p:cViewPr varScale="1">
        <p:scale>
          <a:sx n="74" d="100"/>
          <a:sy n="74" d="100"/>
        </p:scale>
        <p:origin x="-189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4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2D8D28-F276-453D-BCC6-CA4C62E683E6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C6291F-FA0E-4E1E-B091-2FCF448241B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973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C6291F-FA0E-4E1E-B091-2FCF448241BB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219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9735-08AA-46F8-BD0E-F85CEBC7FA4B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FB1A-996A-474A-BDAF-2A3329BC0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9735-08AA-46F8-BD0E-F85CEBC7FA4B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FB1A-996A-474A-BDAF-2A3329BC0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9735-08AA-46F8-BD0E-F85CEBC7FA4B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FB1A-996A-474A-BDAF-2A3329BC06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9735-08AA-46F8-BD0E-F85CEBC7FA4B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FB1A-996A-474A-BDAF-2A3329BC06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9735-08AA-46F8-BD0E-F85CEBC7FA4B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FB1A-996A-474A-BDAF-2A3329BC0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9735-08AA-46F8-BD0E-F85CEBC7FA4B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FB1A-996A-474A-BDAF-2A3329BC06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9735-08AA-46F8-BD0E-F85CEBC7FA4B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FB1A-996A-474A-BDAF-2A3329BC0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9735-08AA-46F8-BD0E-F85CEBC7FA4B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FB1A-996A-474A-BDAF-2A3329BC0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9735-08AA-46F8-BD0E-F85CEBC7FA4B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FB1A-996A-474A-BDAF-2A3329BC06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9735-08AA-46F8-BD0E-F85CEBC7FA4B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FB1A-996A-474A-BDAF-2A3329BC06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9735-08AA-46F8-BD0E-F85CEBC7FA4B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5FFB1A-996A-474A-BDAF-2A3329BC06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70A9735-08AA-46F8-BD0E-F85CEBC7FA4B}" type="datetimeFigureOut">
              <a:rPr lang="ru-RU" smtClean="0"/>
              <a:pPr/>
              <a:t>13.09.2019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85FFB1A-996A-474A-BDAF-2A3329BC06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18072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«Вместе весело шагать…»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61047"/>
            <a:ext cx="6400800" cy="1728193"/>
          </a:xfrm>
        </p:spPr>
        <p:txBody>
          <a:bodyPr>
            <a:normAutofit/>
          </a:bodyPr>
          <a:lstStyle/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целевая аудитория: родители, дети среднего возраста, педагоги, социальные партнёры, администрация.</a:t>
            </a:r>
          </a:p>
          <a:p>
            <a:r>
              <a:rPr lang="ru-RU" sz="2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долгосрочный (01.10.2019-01.05.2020)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10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260648"/>
            <a:ext cx="233345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3386382"/>
              </p:ext>
            </p:extLst>
          </p:nvPr>
        </p:nvGraphicFramePr>
        <p:xfrm>
          <a:off x="-1" y="0"/>
          <a:ext cx="9144000" cy="7597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5697"/>
                <a:gridCol w="2520280"/>
                <a:gridCol w="4788023"/>
              </a:tblGrid>
              <a:tr h="404664">
                <a:tc gridSpan="3">
                  <a:txBody>
                    <a:bodyPr/>
                    <a:lstStyle/>
                    <a:p>
                      <a:pPr algn="ctr"/>
                      <a:r>
                        <a:rPr lang="ru-RU" sz="44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Ресурсы</a:t>
                      </a:r>
                      <a:endParaRPr lang="ru-RU" sz="4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434752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Тип ресурсов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Имеющиеся ресурсы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Недостающие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ресурсы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7591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кадровые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воспитателя, помощник воспитателя,</a:t>
                      </a: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музыкальный работник,</a:t>
                      </a: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инструктор по физической культуре, администрация ДОУ.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социальные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партнёры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(экскурсоводы, специалисты фабрики, инструктор по конному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туризму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38904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информационно –  методический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сайт образовательного учреждения, интернет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 ГИС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(дорожные карты)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6292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материально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технический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ноутбук, проектор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 интерактивная доска,  принтер,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помещение.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автобусы,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фотоаппарат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видеокамера.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39918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финансовый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административный фонд 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(сюрпризы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для детей)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–1500р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.; 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питьевая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вода – 700руб.;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салфетки – 1000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руб.;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стаканчики – 500 руб.;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ресурсы сети интернет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– 500руб.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спонсорская помощь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«Роев ручей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 (стоимость билета, аренда автобуса –1500р.);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экскурсия по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городу (стоимость билета и аренда автобуса – 3500р.) ;</a:t>
                      </a: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кукольный театр</a:t>
                      </a:r>
                      <a:endParaRPr lang="ru-RU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(стоимость билета – 1400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.);</a:t>
                      </a:r>
                      <a:endParaRPr lang="ru-RU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экскурсия «Фабрика игрушек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 ( стоимость билета, аренда автобуса – 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3260р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.);</a:t>
                      </a:r>
                      <a:endParaRPr lang="ru-RU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«Конный двор»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(стоимость билета, автобус –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4000р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425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640960" cy="230425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Риски 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финансовый (возможен недостаток финансирования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низкая вовлеченность родителей в досуговую деятельность.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3284984"/>
            <a:ext cx="8640960" cy="3240360"/>
          </a:xfrm>
        </p:spPr>
        <p:txBody>
          <a:bodyPr>
            <a:normAutofit/>
          </a:bodyPr>
          <a:lstStyle/>
          <a:p>
            <a:pPr algn="l"/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10081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Эффекты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988840"/>
            <a:ext cx="8640960" cy="4608512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–обеспечение эмоционального благополучия каждого ребенка;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– открытость МДОУ для родителей и активизация их участия в досуговой деятельности;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–  создание системы социального партнерства с учреждениями культуры, общественными организациями;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– повышение компетентности педагогов в организации досуговой деятельности;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– </a:t>
            </a:r>
            <a:r>
              <a:rPr lang="ru-RU" dirty="0" smtClean="0">
                <a:solidFill>
                  <a:schemeClr val="tx1"/>
                </a:solidFill>
              </a:rPr>
              <a:t>моделирование страницы сайта «Мы вместе».</a:t>
            </a:r>
            <a:endParaRPr lang="ru-RU" dirty="0">
              <a:solidFill>
                <a:schemeClr val="tx1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70928" y="2474282"/>
            <a:ext cx="4881208" cy="335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группа:</a:t>
            </a:r>
            <a:endParaRPr lang="ru-RU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Тропа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Татьяна Александровна;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Зверькова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Людмила Владимировна;</a:t>
            </a:r>
          </a:p>
          <a:p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Энрот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Надежда Анатольевна;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Шолохова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Римма Владимировна;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Нестеренко Елена Геннадьевна;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Корнилова Татьяна Васильевна.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96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5904656" cy="16288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r>
              <a:rPr lang="ru-RU" sz="360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algn="ctr"/>
            <a:r>
              <a:rPr lang="ru-RU" sz="360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</a:p>
          <a:p>
            <a:pPr algn="ctr"/>
            <a:r>
              <a:rPr lang="ru-RU" sz="3600" dirty="0" smtClean="0">
                <a:ln w="1905"/>
                <a:solidFill>
                  <a:schemeClr val="bg2">
                    <a:lumMod val="2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endParaRPr lang="ru-RU" sz="3600" dirty="0">
              <a:ln w="1905"/>
              <a:solidFill>
                <a:schemeClr val="bg2">
                  <a:lumMod val="2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868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3"/>
            <a:ext cx="7175351" cy="648071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124744"/>
            <a:ext cx="8712968" cy="5544616"/>
          </a:xfrm>
        </p:spPr>
        <p:txBody>
          <a:bodyPr>
            <a:noAutofit/>
          </a:bodyPr>
          <a:lstStyle/>
          <a:p>
            <a:pPr algn="just"/>
            <a:r>
              <a:rPr lang="ru-RU" sz="1800" b="1" dirty="0">
                <a:solidFill>
                  <a:schemeClr val="tx1"/>
                </a:solidFill>
              </a:rPr>
              <a:t>	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Законе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РФ «Об образовании» говорится: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«…родители 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являются первыми педагогами. Они обязаны заложить основы физического, нравственного и интеллектуального развития личности ребёнка в раннем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возрасте…» (ст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18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Одной из главных задач ФГОС является «… обеспечение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психолого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педагогической поддержки семьи и повышения компетентности родителей в вопросах развития и образования, охраны и укрепления здоровья детей…» (п. 1.6.9).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МДОУ «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Капитошка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в средней группе «Ручеек»  наблюдается пассивность родителей: 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-   22% родителей участвуют в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досуговых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мероприятиях;       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- недостаточное использование педагогами современных технологий в организации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досуговой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деятельности; </a:t>
            </a:r>
          </a:p>
          <a:p>
            <a:pPr algn="just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- при анкетировании на тему:  «Досуг вашего ребёнка» выявлен низкий уровень компетентности  родителей -  80%.</a:t>
            </a:r>
          </a:p>
          <a:p>
            <a:pPr marL="285750" indent="-285750" algn="l">
              <a:buFontTx/>
              <a:buChar char="-"/>
            </a:pPr>
            <a:endParaRPr lang="ru-RU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73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60" y="1988840"/>
            <a:ext cx="7408333" cy="1905661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эффективных педагогических механизмов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работе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  при организации досуговой деятельности.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628800"/>
            <a:ext cx="8229600" cy="1252728"/>
          </a:xfrm>
        </p:spPr>
        <p:txBody>
          <a:bodyPr>
            <a:normAutofit/>
          </a:bodyPr>
          <a:lstStyle/>
          <a:p>
            <a:pPr algn="l"/>
            <a:r>
              <a:rPr lang="ru-RU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</a:t>
            </a:r>
            <a:endParaRPr lang="ru-RU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234" y="4149080"/>
            <a:ext cx="162256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4800" dirty="0"/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0659" y="4918521"/>
            <a:ext cx="82818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досугового клуба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«Мы вместе»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(педагоги,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родители, дети)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59863" y="2204864"/>
            <a:ext cx="24713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08333" y="3225442"/>
            <a:ext cx="60618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досугового клуба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«Мы вместе»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772816"/>
            <a:ext cx="8496943" cy="435334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</a:rPr>
              <a:t>–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организовать партнерское взаимодействие и сотворчество родителей, детей, педагогов, социальных партнеров и администрации;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обеспечить информационное сопровождение;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организовать материально – техническое обеспечение;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организовать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методическое сопровождение;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обеспечить финансирование проекта.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5006855"/>
              </p:ext>
            </p:extLst>
          </p:nvPr>
        </p:nvGraphicFramePr>
        <p:xfrm>
          <a:off x="-13447" y="-171401"/>
          <a:ext cx="9157447" cy="702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732"/>
                <a:gridCol w="3109310"/>
                <a:gridCol w="2136738"/>
                <a:gridCol w="1984114"/>
                <a:gridCol w="1602553"/>
              </a:tblGrid>
              <a:tr h="141712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Основные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мероприятия (этапы) реализации проекта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Срок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ru-RU" baseline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переодичность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) исполнения</a:t>
                      </a:r>
                      <a:endParaRPr lang="ru-RU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 мероприятия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Ответственность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385721">
                <a:tc gridSpan="5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этап - подготовительный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400050" indent="-400050">
                        <a:buFont typeface="+mj-lt"/>
                        <a:buNone/>
                      </a:pP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36104"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выставка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рисунков детей «Как мы отдыхали с родителями»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интересов детей 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59552"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родительское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собрание «Включение родителей в досуговую деятельность группы «Ручеёк»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протокол</a:t>
                      </a:r>
                      <a:r>
                        <a:rPr lang="ru-RU" sz="18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родительского собрания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778225"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педагогический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совет (педагоги и администрация) 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ознакомление администрации с проектом и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финансовой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составляющей.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сентябрь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утверждение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проекта;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смета;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администра-ция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111750">
                <a:tc>
                  <a:txBody>
                    <a:bodyPr/>
                    <a:lstStyle/>
                    <a:p>
                      <a:endParaRPr lang="ru-R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создание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странички на сайте « Мы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вместе»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размещение информации о начале проекта 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воспитатели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родители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5492969"/>
              </p:ext>
            </p:extLst>
          </p:nvPr>
        </p:nvGraphicFramePr>
        <p:xfrm>
          <a:off x="-38637" y="44624"/>
          <a:ext cx="9144000" cy="7305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198"/>
                <a:gridCol w="3200402"/>
                <a:gridCol w="1828800"/>
                <a:gridCol w="1828800"/>
                <a:gridCol w="1828800"/>
              </a:tblGrid>
              <a:tr h="126394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мероприятия (этапы) реализации проекта</a:t>
                      </a:r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переодичность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) исполнения</a:t>
                      </a:r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мероприятия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Ответственность</a:t>
                      </a:r>
                    </a:p>
                    <a:p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34821">
                <a:tc gridSpan="5"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этап - основной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08572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совместный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поход в «Роев ручей»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 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книжка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–малышка «Как я ходил(а) в зоопарк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воспитатели,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родители,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администрация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24805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игровая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 «Взятие снежного городка»(рассматривание картины)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знакомство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 традициями,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культурой русского народа  и  творчеством красноярского художника В. И. Сурикова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ноябрь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снежный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городок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родители, инструктор по физической культуре, музыкальный руководитель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1055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экскурсия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на фабрику игрушек «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Бирюсинка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» (посиделки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изготовлению новогодних игрушек)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новогодние игрушки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социальные партнёры (специалист фабрики), воспитатели,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родители, администрация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405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961603"/>
              </p:ext>
            </p:extLst>
          </p:nvPr>
        </p:nvGraphicFramePr>
        <p:xfrm>
          <a:off x="0" y="44624"/>
          <a:ext cx="9145016" cy="6635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942"/>
                <a:gridCol w="3026344"/>
                <a:gridCol w="1922724"/>
                <a:gridCol w="1829003"/>
                <a:gridCol w="1829003"/>
              </a:tblGrid>
              <a:tr h="148282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мероприятия (этапы) реализации проекта</a:t>
                      </a:r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переодичность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) исполнения</a:t>
                      </a:r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мероприятия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Ответственность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908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экскурсия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по городу Красноярску (родители и дети)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февраль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детский проект «Наш любимый Красноярск»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социальные партнёры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администрация,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педагоги, родители</a:t>
                      </a:r>
                      <a:endParaRPr lang="ru-RU" dirty="0"/>
                    </a:p>
                  </a:txBody>
                  <a:tcPr/>
                </a:tc>
              </a:tr>
              <a:tr h="118368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выход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театр кукол «Теремок»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настольный театр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группе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воспитатели, родители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91053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совместный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выход  «Конный двор»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апрель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видео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отчёт</a:t>
                      </a: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родители</a:t>
                      </a: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45684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досуговая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от родителей «Мы вместе»</a:t>
                      </a: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активная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страничка сайта «Мы вместе»</a:t>
                      </a: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</a:t>
                      </a: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фотоотчёт</a:t>
                      </a: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отчет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родители</a:t>
                      </a: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воспитатели,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родители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188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495987"/>
              </p:ext>
            </p:extLst>
          </p:nvPr>
        </p:nvGraphicFramePr>
        <p:xfrm>
          <a:off x="35497" y="44624"/>
          <a:ext cx="9108503" cy="66247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7882"/>
                <a:gridCol w="3026005"/>
                <a:gridCol w="116840"/>
                <a:gridCol w="1828800"/>
                <a:gridCol w="1828800"/>
                <a:gridCol w="1770176"/>
              </a:tblGrid>
              <a:tr h="156095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Основные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мероприятия (этапы) реализации проекта</a:t>
                      </a:r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Срок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lang="ru-RU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переодичность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)  исполнения</a:t>
                      </a:r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Результат мероприятия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Ответственность</a:t>
                      </a:r>
                      <a:endParaRPr lang="ru-RU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8696">
                <a:tc gridSpan="6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этап - заключительный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58669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круглый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стол «Вечер вопросов и ответов» </a:t>
                      </a:r>
                    </a:p>
                    <a:p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результатов проекта «Вместе весело шагать»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фотоальбом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родители, 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804040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итоговый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педагогический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совет </a:t>
                      </a:r>
                    </a:p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презентация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проекта на сайте детского сада.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Поделиться опытом с коллективом</a:t>
                      </a: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май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презентация проекта на сайте детского сада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администрация,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педагоги, родители.</a:t>
                      </a:r>
                      <a:endParaRPr lang="ru-RU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242378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семинар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– практикум</a:t>
                      </a:r>
                      <a:r>
                        <a:rPr lang="ru-RU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(описание методов и приемов работы)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октябрь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пролонгация проекта</a:t>
                      </a:r>
                      <a:endParaRPr lang="ru-R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воспитатели, </a:t>
                      </a:r>
                      <a:r>
                        <a:rPr lang="ru-R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администрация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6307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1169</TotalTime>
  <Words>748</Words>
  <Application>Microsoft Office PowerPoint</Application>
  <PresentationFormat>Экран (4:3)</PresentationFormat>
  <Paragraphs>176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Волна</vt:lpstr>
      <vt:lpstr>«Вместе весело шагать…»</vt:lpstr>
      <vt:lpstr>Актуальность</vt:lpstr>
      <vt:lpstr>Проблема </vt:lpstr>
      <vt:lpstr>Презентация PowerPoint</vt:lpstr>
      <vt:lpstr>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Риски  – финансовый (возможен недостаток финансирования); – низкая вовлеченность родителей в досуговую деятельность. </vt:lpstr>
      <vt:lpstr>Эффекты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Включение родителей в досуговую деятельность</dc:title>
  <dc:creator>Пользователь</dc:creator>
  <cp:lastModifiedBy>Пользователь</cp:lastModifiedBy>
  <cp:revision>132</cp:revision>
  <dcterms:created xsi:type="dcterms:W3CDTF">2019-09-09T03:46:25Z</dcterms:created>
  <dcterms:modified xsi:type="dcterms:W3CDTF">2019-09-13T07:09:52Z</dcterms:modified>
</cp:coreProperties>
</file>