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handoutMasterIdLst>
    <p:handoutMasterId r:id="rId19"/>
  </p:handoutMasterIdLst>
  <p:sldIdLst>
    <p:sldId id="256" r:id="rId5"/>
    <p:sldId id="257" r:id="rId6"/>
    <p:sldId id="265" r:id="rId7"/>
    <p:sldId id="258" r:id="rId8"/>
    <p:sldId id="266" r:id="rId9"/>
    <p:sldId id="259" r:id="rId10"/>
    <p:sldId id="267" r:id="rId11"/>
    <p:sldId id="260" r:id="rId12"/>
    <p:sldId id="268" r:id="rId13"/>
    <p:sldId id="261" r:id="rId14"/>
    <p:sldId id="269" r:id="rId15"/>
    <p:sldId id="262" r:id="rId16"/>
    <p:sldId id="263" r:id="rId17"/>
    <p:sldId id="26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D3FF"/>
    <a:srgbClr val="79D9FF"/>
    <a:srgbClr val="F4BBFF"/>
    <a:srgbClr val="31CB31"/>
    <a:srgbClr val="FDD100"/>
    <a:srgbClr val="1F74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7" autoAdjust="0"/>
    <p:restoredTop sz="94660"/>
  </p:normalViewPr>
  <p:slideViewPr>
    <p:cSldViewPr snapToGrid="0">
      <p:cViewPr>
        <p:scale>
          <a:sx n="69" d="100"/>
          <a:sy n="69" d="100"/>
        </p:scale>
        <p:origin x="228" y="22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160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EEAA5-93AF-47F9-9B91-DF726A727AF6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263AB-F390-4FB4-8143-322A3543A6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9660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194957" y="4006362"/>
            <a:ext cx="5802086" cy="544673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750996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1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750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2">
    <p:bg>
      <p:bgPr>
        <a:solidFill>
          <a:srgbClr val="1F74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084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3">
    <p:bg>
      <p:bgPr>
        <a:solidFill>
          <a:srgbClr val="31CB3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092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4">
    <p:bg>
      <p:bgPr>
        <a:solidFill>
          <a:srgbClr val="F4B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5965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5">
    <p:bg>
      <p:bgPr>
        <a:solidFill>
          <a:srgbClr val="79D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005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лайд_6">
    <p:bg>
      <p:bgPr>
        <a:solidFill>
          <a:srgbClr val="FDD1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215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bg>
      <p:bgPr>
        <a:solidFill>
          <a:srgbClr val="57D3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117271" y="1143000"/>
            <a:ext cx="7957458" cy="2677886"/>
          </a:xfrm>
        </p:spPr>
        <p:txBody>
          <a:bodyPr anchor="ctr"/>
          <a:lstStyle>
            <a:lvl1pPr algn="ctr">
              <a:defRPr sz="6000" baseline="0">
                <a:solidFill>
                  <a:schemeClr val="accent5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ru-RU" dirty="0"/>
              <a:t>Финальное поздравление</a:t>
            </a:r>
          </a:p>
        </p:txBody>
      </p:sp>
    </p:spTree>
    <p:extLst>
      <p:ext uri="{BB962C8B-B14F-4D97-AF65-F5344CB8AC3E}">
        <p14:creationId xmlns:p14="http://schemas.microsoft.com/office/powerpoint/2010/main" val="123255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B10E5-E7F4-4A0C-A17F-7BDE1227269E}" type="datetimeFigureOut">
              <a:rPr lang="ru-RU" smtClean="0"/>
              <a:t>08.02.2017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9511D-E764-4C1E-9794-0B587D7708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154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0" r:id="rId3"/>
    <p:sldLayoutId id="2147483660" r:id="rId4"/>
    <p:sldLayoutId id="2147483661" r:id="rId5"/>
    <p:sldLayoutId id="2147483664" r:id="rId6"/>
    <p:sldLayoutId id="2147483651" r:id="rId7"/>
    <p:sldLayoutId id="2147483662" r:id="rId8"/>
  </p:sldLayoutIdLst>
  <mc:AlternateContent xmlns:mc="http://schemas.openxmlformats.org/markup-compatibility/2006" xmlns:p14="http://schemas.microsoft.com/office/powerpoint/2010/main">
    <mc:Choice Requires="p14">
      <p:transition spd="slow" p14:dur="20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0.jpg"/><Relationship Id="rId3" Type="http://schemas.openxmlformats.org/officeDocument/2006/relationships/image" Target="../media/image22.png"/><Relationship Id="rId7" Type="http://schemas.openxmlformats.org/officeDocument/2006/relationships/image" Target="../media/image3.png"/><Relationship Id="rId12" Type="http://schemas.openxmlformats.org/officeDocument/2006/relationships/image" Target="../media/image49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png"/><Relationship Id="rId11" Type="http://schemas.openxmlformats.org/officeDocument/2006/relationships/image" Target="../media/image6.png"/><Relationship Id="rId5" Type="http://schemas.openxmlformats.org/officeDocument/2006/relationships/image" Target="../media/image4.png"/><Relationship Id="rId10" Type="http://schemas.openxmlformats.org/officeDocument/2006/relationships/image" Target="../media/image7.png"/><Relationship Id="rId4" Type="http://schemas.openxmlformats.org/officeDocument/2006/relationships/image" Target="../media/image46.png"/><Relationship Id="rId9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image" Target="../media/image49.png"/><Relationship Id="rId3" Type="http://schemas.openxmlformats.org/officeDocument/2006/relationships/image" Target="../media/image21.png"/><Relationship Id="rId7" Type="http://schemas.openxmlformats.org/officeDocument/2006/relationships/image" Target="../media/image45.png"/><Relationship Id="rId12" Type="http://schemas.openxmlformats.org/officeDocument/2006/relationships/image" Target="../media/image6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11" Type="http://schemas.openxmlformats.org/officeDocument/2006/relationships/image" Target="../media/image7.png"/><Relationship Id="rId5" Type="http://schemas.openxmlformats.org/officeDocument/2006/relationships/image" Target="../media/image51.png"/><Relationship Id="rId10" Type="http://schemas.openxmlformats.org/officeDocument/2006/relationships/image" Target="../media/image48.png"/><Relationship Id="rId4" Type="http://schemas.openxmlformats.org/officeDocument/2006/relationships/image" Target="../media/image10.png"/><Relationship Id="rId9" Type="http://schemas.openxmlformats.org/officeDocument/2006/relationships/image" Target="../media/image47.png"/><Relationship Id="rId1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3.png"/><Relationship Id="rId7" Type="http://schemas.openxmlformats.org/officeDocument/2006/relationships/image" Target="../media/image26.png"/><Relationship Id="rId12" Type="http://schemas.openxmlformats.org/officeDocument/2006/relationships/image" Target="../media/image55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5.png"/><Relationship Id="rId5" Type="http://schemas.openxmlformats.org/officeDocument/2006/relationships/image" Target="../media/image41.png"/><Relationship Id="rId10" Type="http://schemas.openxmlformats.org/officeDocument/2006/relationships/image" Target="../media/image33.png"/><Relationship Id="rId4" Type="http://schemas.openxmlformats.org/officeDocument/2006/relationships/image" Target="../media/image54.png"/><Relationship Id="rId9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47.png"/><Relationship Id="rId3" Type="http://schemas.openxmlformats.org/officeDocument/2006/relationships/image" Target="../media/image52.png"/><Relationship Id="rId7" Type="http://schemas.openxmlformats.org/officeDocument/2006/relationships/image" Target="../media/image6.png"/><Relationship Id="rId12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33.png"/><Relationship Id="rId5" Type="http://schemas.openxmlformats.org/officeDocument/2006/relationships/image" Target="../media/image57.png"/><Relationship Id="rId15" Type="http://schemas.openxmlformats.org/officeDocument/2006/relationships/audio" Target="../media/audio1.wav"/><Relationship Id="rId10" Type="http://schemas.openxmlformats.org/officeDocument/2006/relationships/image" Target="../media/image4.png"/><Relationship Id="rId4" Type="http://schemas.openxmlformats.org/officeDocument/2006/relationships/image" Target="../media/image56.png"/><Relationship Id="rId9" Type="http://schemas.openxmlformats.org/officeDocument/2006/relationships/image" Target="../media/image15.png"/><Relationship Id="rId14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13.png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58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3.png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18.jpg"/><Relationship Id="rId5" Type="http://schemas.openxmlformats.org/officeDocument/2006/relationships/image" Target="../media/image15.png"/><Relationship Id="rId10" Type="http://schemas.openxmlformats.org/officeDocument/2006/relationships/image" Target="../media/image6.png"/><Relationship Id="rId4" Type="http://schemas.openxmlformats.org/officeDocument/2006/relationships/image" Target="../media/image14.png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12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image" Target="../media/image20.png"/><Relationship Id="rId5" Type="http://schemas.openxmlformats.org/officeDocument/2006/relationships/image" Target="../media/image15.png"/><Relationship Id="rId10" Type="http://schemas.openxmlformats.org/officeDocument/2006/relationships/image" Target="../media/image6.png"/><Relationship Id="rId4" Type="http://schemas.openxmlformats.org/officeDocument/2006/relationships/image" Target="../media/image19.png"/><Relationship Id="rId9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2.png"/><Relationship Id="rId7" Type="http://schemas.openxmlformats.org/officeDocument/2006/relationships/image" Target="../media/image5.png"/><Relationship Id="rId12" Type="http://schemas.openxmlformats.org/officeDocument/2006/relationships/image" Target="../media/image27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png"/><Relationship Id="rId11" Type="http://schemas.openxmlformats.org/officeDocument/2006/relationships/image" Target="../media/image4.png"/><Relationship Id="rId5" Type="http://schemas.openxmlformats.org/officeDocument/2006/relationships/image" Target="../media/image23.png"/><Relationship Id="rId10" Type="http://schemas.openxmlformats.org/officeDocument/2006/relationships/image" Target="../media/image26.png"/><Relationship Id="rId4" Type="http://schemas.openxmlformats.org/officeDocument/2006/relationships/image" Target="../media/image12.pn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12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11" Type="http://schemas.openxmlformats.org/officeDocument/2006/relationships/image" Target="../media/image26.png"/><Relationship Id="rId5" Type="http://schemas.openxmlformats.org/officeDocument/2006/relationships/image" Target="../media/image29.png"/><Relationship Id="rId15" Type="http://schemas.openxmlformats.org/officeDocument/2006/relationships/audio" Target="../media/audio1.wav"/><Relationship Id="rId10" Type="http://schemas.openxmlformats.org/officeDocument/2006/relationships/image" Target="../media/image25.png"/><Relationship Id="rId4" Type="http://schemas.openxmlformats.org/officeDocument/2006/relationships/image" Target="../media/image28.png"/><Relationship Id="rId9" Type="http://schemas.openxmlformats.org/officeDocument/2006/relationships/image" Target="../media/image3.png"/><Relationship Id="rId1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2.png"/><Relationship Id="rId7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11" Type="http://schemas.openxmlformats.org/officeDocument/2006/relationships/image" Target="../media/image36.jpg"/><Relationship Id="rId5" Type="http://schemas.openxmlformats.org/officeDocument/2006/relationships/image" Target="../media/image6.png"/><Relationship Id="rId10" Type="http://schemas.openxmlformats.org/officeDocument/2006/relationships/image" Target="../media/image35.png"/><Relationship Id="rId4" Type="http://schemas.openxmlformats.org/officeDocument/2006/relationships/image" Target="../media/image20.png"/><Relationship Id="rId9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audio" Target="../media/audio1.wav"/><Relationship Id="rId3" Type="http://schemas.openxmlformats.org/officeDocument/2006/relationships/image" Target="../media/image31.png"/><Relationship Id="rId7" Type="http://schemas.openxmlformats.org/officeDocument/2006/relationships/image" Target="../media/image6.png"/><Relationship Id="rId12" Type="http://schemas.openxmlformats.org/officeDocument/2006/relationships/image" Target="../media/image3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11" Type="http://schemas.openxmlformats.org/officeDocument/2006/relationships/image" Target="../media/image34.png"/><Relationship Id="rId5" Type="http://schemas.openxmlformats.org/officeDocument/2006/relationships/image" Target="../media/image37.png"/><Relationship Id="rId10" Type="http://schemas.openxmlformats.org/officeDocument/2006/relationships/image" Target="../media/image17.png"/><Relationship Id="rId4" Type="http://schemas.openxmlformats.org/officeDocument/2006/relationships/image" Target="../media/image10.png"/><Relationship Id="rId9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3.jpeg"/><Relationship Id="rId3" Type="http://schemas.openxmlformats.org/officeDocument/2006/relationships/image" Target="../media/image40.png"/><Relationship Id="rId7" Type="http://schemas.openxmlformats.org/officeDocument/2006/relationships/image" Target="../media/image41.png"/><Relationship Id="rId12" Type="http://schemas.openxmlformats.org/officeDocument/2006/relationships/image" Target="../media/image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11" Type="http://schemas.openxmlformats.org/officeDocument/2006/relationships/image" Target="../media/image15.png"/><Relationship Id="rId5" Type="http://schemas.openxmlformats.org/officeDocument/2006/relationships/image" Target="../media/image34.png"/><Relationship Id="rId10" Type="http://schemas.openxmlformats.org/officeDocument/2006/relationships/image" Target="../media/image4.png"/><Relationship Id="rId4" Type="http://schemas.openxmlformats.org/officeDocument/2006/relationships/image" Target="../media/image35.png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6.png"/><Relationship Id="rId3" Type="http://schemas.openxmlformats.org/officeDocument/2006/relationships/image" Target="../media/image39.png"/><Relationship Id="rId7" Type="http://schemas.openxmlformats.org/officeDocument/2006/relationships/image" Target="../media/image26.png"/><Relationship Id="rId12" Type="http://schemas.openxmlformats.org/officeDocument/2006/relationships/image" Target="../media/image1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11" Type="http://schemas.openxmlformats.org/officeDocument/2006/relationships/image" Target="../media/image4.png"/><Relationship Id="rId5" Type="http://schemas.openxmlformats.org/officeDocument/2006/relationships/image" Target="../media/image44.png"/><Relationship Id="rId15" Type="http://schemas.openxmlformats.org/officeDocument/2006/relationships/audio" Target="../media/audio1.wav"/><Relationship Id="rId10" Type="http://schemas.openxmlformats.org/officeDocument/2006/relationships/image" Target="../media/image9.png"/><Relationship Id="rId4" Type="http://schemas.openxmlformats.org/officeDocument/2006/relationships/image" Target="../media/image29.png"/><Relationship Id="rId9" Type="http://schemas.openxmlformats.org/officeDocument/2006/relationships/image" Target="../media/image42.png"/><Relationship Id="rId1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420" y="404674"/>
            <a:ext cx="8733160" cy="487297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59321" y="1211110"/>
            <a:ext cx="6873358" cy="3183909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+mj-lt"/>
              </a:rPr>
              <a:t>Внешность </a:t>
            </a:r>
            <a:br>
              <a:rPr lang="ru-RU" sz="4800" dirty="0" smtClean="0">
                <a:latin typeface="+mj-lt"/>
              </a:rPr>
            </a:br>
            <a:r>
              <a:rPr lang="ru-RU" sz="4800" dirty="0" smtClean="0">
                <a:latin typeface="+mj-lt"/>
              </a:rPr>
              <a:t>и </a:t>
            </a:r>
            <a:br>
              <a:rPr lang="ru-RU" sz="4800" dirty="0" smtClean="0">
                <a:latin typeface="+mj-lt"/>
              </a:rPr>
            </a:br>
            <a:r>
              <a:rPr lang="ru-RU" sz="4800" dirty="0" smtClean="0">
                <a:latin typeface="+mj-lt"/>
              </a:rPr>
              <a:t>характер. </a:t>
            </a:r>
            <a:endParaRPr lang="ru-RU" sz="4800" dirty="0">
              <a:latin typeface="+mj-lt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88" y="5010771"/>
            <a:ext cx="645282" cy="6452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4013" y="5871145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1365" y="5317239"/>
            <a:ext cx="678255" cy="79577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58509">
            <a:off x="10027607" y="2857723"/>
            <a:ext cx="1319550" cy="290021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48086">
            <a:off x="8853325" y="4076756"/>
            <a:ext cx="904353" cy="198765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145" y="3412672"/>
            <a:ext cx="1619015" cy="253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228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8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4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8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4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8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4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8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40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" dur="8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4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16499" y="413014"/>
            <a:ext cx="6326287" cy="5500260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76" y="2416892"/>
            <a:ext cx="7015377" cy="4640611"/>
          </a:xfrm>
          <a:prstGeom prst="rect">
            <a:avLst/>
          </a:prstGeom>
        </p:spPr>
      </p:pic>
      <p:pic>
        <p:nvPicPr>
          <p:cNvPr id="5" name="Рисунок 4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304" y="317846"/>
            <a:ext cx="2002536" cy="31363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514" y="1313226"/>
            <a:ext cx="454479" cy="4759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47" y="718784"/>
            <a:ext cx="679567" cy="69124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62" y="3273552"/>
            <a:ext cx="444736" cy="42922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2831" y="1194354"/>
            <a:ext cx="446937" cy="43134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2404" y="1577720"/>
            <a:ext cx="677992" cy="6919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4776" y="5006897"/>
            <a:ext cx="739549" cy="7395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0672" y="5507013"/>
            <a:ext cx="475651" cy="478865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572" y="317846"/>
            <a:ext cx="389164" cy="407570"/>
          </a:xfrm>
          <a:prstGeom prst="rect">
            <a:avLst/>
          </a:prstGeom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1858572" y="382332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</a:rPr>
              <a:t>What’s the girl like?</a:t>
            </a:r>
            <a:endParaRPr lang="ru-RU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21" t="14707" r="6374" b="4115"/>
          <a:stretch/>
        </p:blipFill>
        <p:spPr>
          <a:xfrm>
            <a:off x="7540320" y="913959"/>
            <a:ext cx="2812443" cy="4719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6607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71592">
            <a:off x="9060182" y="2042292"/>
            <a:ext cx="1666786" cy="36633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94887">
            <a:off x="8198523" y="3655952"/>
            <a:ext cx="1072691" cy="2357646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She’s sad.</a:t>
            </a:r>
            <a:endParaRPr lang="ru-RU" sz="48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514" y="1313226"/>
            <a:ext cx="454479" cy="4759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47" y="718784"/>
            <a:ext cx="679567" cy="69124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362" y="3273552"/>
            <a:ext cx="444736" cy="42922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793" y="1078969"/>
            <a:ext cx="446937" cy="43134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7066" y="550749"/>
            <a:ext cx="677992" cy="69197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200" y="5733647"/>
            <a:ext cx="739549" cy="73954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2310" y="5760663"/>
            <a:ext cx="475651" cy="47886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107" y="188704"/>
            <a:ext cx="389164" cy="40757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4802" y="5135352"/>
            <a:ext cx="712493" cy="72473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2473" y="5803825"/>
            <a:ext cx="454479" cy="47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31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88430" y="4812"/>
            <a:ext cx="5818632" cy="5886665"/>
          </a:xfrm>
          <a:prstGeom prst="rect">
            <a:avLst/>
          </a:prstGeom>
        </p:spPr>
      </p:pic>
      <p:pic>
        <p:nvPicPr>
          <p:cNvPr id="4" name="Рисунок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77" y="2663416"/>
            <a:ext cx="6211717" cy="40511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253" y="231237"/>
            <a:ext cx="2002536" cy="30423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4842" y="1395218"/>
            <a:ext cx="499426" cy="5028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6831" y="5523297"/>
            <a:ext cx="405780" cy="40852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290" y="623080"/>
            <a:ext cx="807211" cy="94707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8860" y="1453299"/>
            <a:ext cx="689471" cy="71057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5584" y="1028627"/>
            <a:ext cx="405493" cy="42467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70" y="3536497"/>
            <a:ext cx="487136" cy="47014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365" y="5020666"/>
            <a:ext cx="706892" cy="706892"/>
          </a:xfrm>
          <a:prstGeom prst="rect">
            <a:avLst/>
          </a:prstGeom>
        </p:spPr>
      </p:pic>
      <p:sp>
        <p:nvSpPr>
          <p:cNvPr id="20" name="Заголовок 1"/>
          <p:cNvSpPr txBox="1">
            <a:spLocks/>
          </p:cNvSpPr>
          <p:nvPr/>
        </p:nvSpPr>
        <p:spPr>
          <a:xfrm>
            <a:off x="1644393" y="3886201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</a:rPr>
              <a:t>What’s he like?</a:t>
            </a:r>
            <a:endParaRPr lang="ru-RU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12"/>
          <a:srcRect l="19181" r="23155"/>
          <a:stretch/>
        </p:blipFill>
        <p:spPr>
          <a:xfrm>
            <a:off x="7465535" y="787901"/>
            <a:ext cx="2803929" cy="440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69853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453" y="588527"/>
            <a:ext cx="7663544" cy="52564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26227">
            <a:off x="9061006" y="2078190"/>
            <a:ext cx="1634121" cy="35916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03300">
            <a:off x="8218401" y="3713333"/>
            <a:ext cx="1020478" cy="2242887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He’s angry.</a:t>
            </a:r>
            <a:endParaRPr lang="ru-RU" sz="48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74" y="1352100"/>
            <a:ext cx="399638" cy="4023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5642" y="5729100"/>
            <a:ext cx="405780" cy="40852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208" y="595028"/>
            <a:ext cx="807211" cy="9470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71292" y="984375"/>
            <a:ext cx="689471" cy="7105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5799" y="1542102"/>
            <a:ext cx="405493" cy="4246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70" y="3536497"/>
            <a:ext cx="487136" cy="47014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496" y="5841468"/>
            <a:ext cx="706892" cy="70689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7245" y="6050382"/>
            <a:ext cx="487136" cy="470143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9089" y="174593"/>
            <a:ext cx="487136" cy="4701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2909" y="5430945"/>
            <a:ext cx="694740" cy="70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417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778" y="365878"/>
            <a:ext cx="8444444" cy="478730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586848" y="1635032"/>
            <a:ext cx="5377542" cy="2248998"/>
          </a:xfrm>
        </p:spPr>
        <p:txBody>
          <a:bodyPr/>
          <a:lstStyle/>
          <a:p>
            <a:r>
              <a:rPr lang="ru-RU" dirty="0"/>
              <a:t>КОНЕЦ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052" y="3802385"/>
            <a:ext cx="842963" cy="84296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373" y="539880"/>
            <a:ext cx="825074" cy="9680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0493" y="840618"/>
            <a:ext cx="416144" cy="4016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340" y="5503056"/>
            <a:ext cx="372494" cy="3901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88" y="5010771"/>
            <a:ext cx="457712" cy="45771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73" y="1288728"/>
            <a:ext cx="435429" cy="43837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8576" y="5726069"/>
            <a:ext cx="674234" cy="67423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1452" y="1183517"/>
            <a:ext cx="689834" cy="701687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729" y="5552031"/>
            <a:ext cx="332356" cy="34807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7567" y="4935525"/>
            <a:ext cx="678255" cy="79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9620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8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4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repeatCount="indefinite" fill="hold" nodeType="withEffect">
                                  <p:stCondLst>
                                    <p:cond delay="7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4" dur="8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4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26" presetClass="emph" presetSubtype="0" repeatCount="indefinite" fill="hold" nodeType="withEffect">
                                  <p:stCondLst>
                                    <p:cond delay="25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7" dur="8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40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2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0" dur="8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4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23" dur="8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40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861655" y="839201"/>
            <a:ext cx="6989510" cy="5111363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384" y="2527522"/>
            <a:ext cx="6880859" cy="4207903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209088" y="3691973"/>
            <a:ext cx="5134222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4400" dirty="0" smtClean="0">
                <a:solidFill>
                  <a:schemeClr val="accent5">
                    <a:lumMod val="50000"/>
                  </a:schemeClr>
                </a:solidFill>
              </a:rPr>
              <a:t>What does the girl look like?</a:t>
            </a:r>
            <a:endParaRPr lang="ru-RU" sz="4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Рисунок 5"/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4375" y="332721"/>
            <a:ext cx="2002536" cy="31363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537" y="1428865"/>
            <a:ext cx="779556" cy="8034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556" y="632079"/>
            <a:ext cx="864687" cy="10145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184" y="1428865"/>
            <a:ext cx="450734" cy="4720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6605" y="938588"/>
            <a:ext cx="457418" cy="46050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3985" y="4827010"/>
            <a:ext cx="817948" cy="9596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9278" y="5501095"/>
            <a:ext cx="505709" cy="50912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048" y="988872"/>
            <a:ext cx="3705557" cy="5173343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42052695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004" y="615933"/>
            <a:ext cx="7665577" cy="5257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0851">
            <a:off x="9143443" y="2141374"/>
            <a:ext cx="1206965" cy="34966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752" y="3712573"/>
            <a:ext cx="751163" cy="2176163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She’s slim with red hair, a small nose and a big</a:t>
            </a:r>
            <a:r>
              <a:rPr lang="en-US" sz="5400" dirty="0" smtClean="0">
                <a:solidFill>
                  <a:srgbClr val="4472C4">
                    <a:lumMod val="50000"/>
                  </a:srgb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mouth.</a:t>
            </a:r>
            <a:r>
              <a:rPr lang="en-US" sz="54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ru-RU" sz="54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9691" y="938588"/>
            <a:ext cx="779556" cy="80342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739" y="414356"/>
            <a:ext cx="864687" cy="101450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94" y="1289756"/>
            <a:ext cx="450734" cy="4720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0879" y="616641"/>
            <a:ext cx="457418" cy="46050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01" y="3394883"/>
            <a:ext cx="643420" cy="6209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502" y="5408900"/>
            <a:ext cx="817948" cy="9596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25442" y="4749803"/>
            <a:ext cx="505709" cy="5091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507" y="5505706"/>
            <a:ext cx="927092" cy="862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665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0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07563" y="976583"/>
            <a:ext cx="6374068" cy="486229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28963"/>
            <a:ext cx="7673625" cy="435031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131" y="407065"/>
            <a:ext cx="2001007" cy="31364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894" y="5006189"/>
            <a:ext cx="739549" cy="73954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1927" y="5745738"/>
            <a:ext cx="496967" cy="479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1326500" y="978010"/>
            <a:ext cx="526247" cy="50789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5963" y="1374526"/>
            <a:ext cx="690873" cy="81057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1407032" y="3629397"/>
            <a:ext cx="5092658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</a:rPr>
              <a:t>What does the boy look like?</a:t>
            </a:r>
            <a:endParaRPr lang="ru-RU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140" y="1168844"/>
            <a:ext cx="3244758" cy="440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90369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91304">
            <a:off x="8180249" y="3564578"/>
            <a:ext cx="1026529" cy="23337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1516">
            <a:off x="9146312" y="2079797"/>
            <a:ext cx="1583826" cy="3600683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 is thin with short fair hair, a small nose and big eyes.</a:t>
            </a:r>
            <a:endParaRPr lang="ru-RU" sz="48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94" y="590196"/>
            <a:ext cx="759960" cy="77562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754" y="1308113"/>
            <a:ext cx="488751" cy="47170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876" y="5964121"/>
            <a:ext cx="739549" cy="73954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0252" y="5729100"/>
            <a:ext cx="496967" cy="47963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584835" y="4376523"/>
            <a:ext cx="526247" cy="5078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6055" y="4868749"/>
            <a:ext cx="690873" cy="81057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246" y="3323594"/>
            <a:ext cx="434825" cy="455391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5811" y="645660"/>
            <a:ext cx="865254" cy="8801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870" y="5552203"/>
            <a:ext cx="626878" cy="656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817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31894" y="619349"/>
            <a:ext cx="6929347" cy="5308408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964" y="2616005"/>
            <a:ext cx="6417148" cy="3830515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890033" y="4099064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618" y="731860"/>
            <a:ext cx="827711" cy="7703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021" y="1317496"/>
            <a:ext cx="435211" cy="43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37" y="3599349"/>
            <a:ext cx="547795" cy="57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2566" y="5603734"/>
            <a:ext cx="437421" cy="42216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7643" y="1170529"/>
            <a:ext cx="473130" cy="45662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2104" y="1536572"/>
            <a:ext cx="693032" cy="7073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145" y="82697"/>
            <a:ext cx="2000978" cy="313639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158" y="4972347"/>
            <a:ext cx="766685" cy="71357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01" t="-402"/>
          <a:stretch/>
        </p:blipFill>
        <p:spPr>
          <a:xfrm>
            <a:off x="7441276" y="1001767"/>
            <a:ext cx="3109914" cy="4676689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757296" y="3799615"/>
            <a:ext cx="405573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4400" dirty="0">
                <a:solidFill>
                  <a:srgbClr val="4472C4">
                    <a:lumMod val="50000"/>
                  </a:srgbClr>
                </a:solidFill>
              </a:rPr>
              <a:t>What does the girl look like?</a:t>
            </a:r>
            <a:endParaRPr lang="ru-RU" sz="4400" dirty="0">
              <a:solidFill>
                <a:srgbClr val="4472C4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9807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17744">
            <a:off x="9030950" y="2070306"/>
            <a:ext cx="1665083" cy="3659652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She’s plump with short fair hair, a big nose and small eyes.</a:t>
            </a:r>
            <a:endParaRPr lang="ru-RU" sz="48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0761">
            <a:off x="8092476" y="3547909"/>
            <a:ext cx="1210787" cy="26611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021" y="718537"/>
            <a:ext cx="827711" cy="7703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301" y="1357265"/>
            <a:ext cx="435211" cy="4381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37" y="3599349"/>
            <a:ext cx="547795" cy="5737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2218" y="5833061"/>
            <a:ext cx="437421" cy="42216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6697" y="1117044"/>
            <a:ext cx="473130" cy="4566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1176" y="604119"/>
            <a:ext cx="693032" cy="70732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889" y="5829277"/>
            <a:ext cx="766685" cy="71357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7875" y="4694214"/>
            <a:ext cx="733758" cy="74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59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336" y="237744"/>
            <a:ext cx="7854696" cy="4489704"/>
          </a:xfrm>
          <a:prstGeom prst="rect">
            <a:avLst/>
          </a:prstGeom>
        </p:spPr>
      </p:pic>
      <p:pic>
        <p:nvPicPr>
          <p:cNvPr id="3" name="Рисунок 2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7" y="3273552"/>
            <a:ext cx="6616633" cy="34874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8864" y="2889504"/>
            <a:ext cx="2000978" cy="31363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8500" y="1384344"/>
            <a:ext cx="710972" cy="7256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72" y="5045083"/>
            <a:ext cx="657293" cy="77118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5669" y="967309"/>
            <a:ext cx="481119" cy="48436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5414" y="5606630"/>
            <a:ext cx="416453" cy="41926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2530" y="5045083"/>
            <a:ext cx="414623" cy="43423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811" y="680933"/>
            <a:ext cx="747851" cy="77074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365" y="1301136"/>
            <a:ext cx="385530" cy="388135"/>
          </a:xfrm>
          <a:prstGeom prst="rect">
            <a:avLst/>
          </a:prstGeom>
        </p:spPr>
      </p:pic>
      <p:sp>
        <p:nvSpPr>
          <p:cNvPr id="24" name="Заголовок 1"/>
          <p:cNvSpPr txBox="1">
            <a:spLocks/>
          </p:cNvSpPr>
          <p:nvPr/>
        </p:nvSpPr>
        <p:spPr>
          <a:xfrm>
            <a:off x="2826260" y="4279330"/>
            <a:ext cx="3855174" cy="17465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ru-RU" sz="2800" kern="1200" baseline="0" dirty="0">
                <a:solidFill>
                  <a:schemeClr val="accent4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sz="4400" dirty="0" smtClean="0">
                <a:solidFill>
                  <a:schemeClr val="accent5">
                    <a:lumMod val="50000"/>
                  </a:schemeClr>
                </a:solidFill>
              </a:rPr>
              <a:t>What is she like?</a:t>
            </a:r>
            <a:endParaRPr lang="ru-RU" sz="4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25" name="Заголовок 1"/>
          <p:cNvSpPr txBox="1">
            <a:spLocks/>
          </p:cNvSpPr>
          <p:nvPr/>
        </p:nvSpPr>
        <p:spPr>
          <a:xfrm>
            <a:off x="3806482" y="1168843"/>
            <a:ext cx="5976258" cy="27173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87" r="22065" b="52844"/>
          <a:stretch/>
        </p:blipFill>
        <p:spPr>
          <a:xfrm>
            <a:off x="6082795" y="855770"/>
            <a:ext cx="2625238" cy="327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5291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3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60" fill="hold">
                                          <p:stCondLst>
                                            <p:cond delay="2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6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60" fill="hold">
                                          <p:stCondLst>
                                            <p:cond delay="7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6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064" y="585216"/>
            <a:ext cx="7665577" cy="5257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60699">
            <a:off x="9097104" y="1956787"/>
            <a:ext cx="1618228" cy="36788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37733">
            <a:off x="8223050" y="3668621"/>
            <a:ext cx="1011181" cy="2298829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747685" y="1525782"/>
            <a:ext cx="5596216" cy="34381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She’s merry and kind.</a:t>
            </a:r>
            <a:endParaRPr lang="ru-RU" sz="4800" dirty="0">
              <a:solidFill>
                <a:schemeClr val="accent5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119" y="5843016"/>
            <a:ext cx="710972" cy="7256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9961" y="450948"/>
            <a:ext cx="852941" cy="10007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6205" y="1209493"/>
            <a:ext cx="481119" cy="48436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762" y="5687504"/>
            <a:ext cx="416453" cy="4192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71" y="3332125"/>
            <a:ext cx="391089" cy="40958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5799" y="5843016"/>
            <a:ext cx="414623" cy="43423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429" y="680933"/>
            <a:ext cx="747851" cy="77074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0779" y="4541526"/>
            <a:ext cx="355050" cy="37184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63" y="1257609"/>
            <a:ext cx="385530" cy="38813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822" y="4686515"/>
            <a:ext cx="673220" cy="68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12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1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/Times New Roman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 panose="02020603050405020304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AE5AFE9A-981F-4E09-85F3-1AFBD1D58921}" vid="{31978A82-DAA1-43A8-A6C4-41B43BC4DF0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228850-8D93-4258-94C5-9335006265EF}">
  <ds:schemaRefs>
    <ds:schemaRef ds:uri="http://schemas.microsoft.com/sharepoint/v3"/>
    <ds:schemaRef ds:uri="2547570a-e5f4-4946-a4c3-82580e42479e"/>
    <ds:schemaRef ds:uri="http://purl.org/dc/terms/"/>
    <ds:schemaRef ds:uri="6ee78bd2-4339-4042-adc0-bcc646419980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4ABF8C2E-BF41-4DA4-8E6A-C59CE968EE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236678D-C49E-4F6E-A3C8-2F95040A5F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Интерактивная игра Вопросы и ответы</Template>
  <TotalTime>0</TotalTime>
  <Words>91</Words>
  <Application>Microsoft Office PowerPoint</Application>
  <PresentationFormat>Широкоэкранный</PresentationFormat>
  <Paragraphs>14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Verdana</vt:lpstr>
      <vt:lpstr>Тема Office</vt:lpstr>
      <vt:lpstr>Внешность  и  характер.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КОНЕЦ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2017-02-08T19:51:10Z</dcterms:created>
  <dcterms:modified xsi:type="dcterms:W3CDTF">2017-02-08T20:29:59Z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