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5" r:id="rId7"/>
    <p:sldId id="266" r:id="rId8"/>
    <p:sldId id="267" r:id="rId9"/>
    <p:sldId id="26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-744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1/10/2020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1/10/2020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379554"/>
            <a:ext cx="9448800" cy="2886160"/>
          </a:xfrm>
        </p:spPr>
        <p:txBody>
          <a:bodyPr>
            <a:normAutofit/>
          </a:bodyPr>
          <a:lstStyle/>
          <a:p>
            <a:pPr algn="ctr"/>
            <a:r>
              <a:rPr lang="ru-RU" sz="1600" dirty="0" smtClean="0"/>
              <a:t>Муниципальное бюджетное общеобразовательное учреждение</a:t>
            </a:r>
            <a:r>
              <a:rPr lang="en-US" sz="1600" dirty="0" smtClean="0"/>
              <a:t> </a:t>
            </a:r>
            <a:r>
              <a:rPr lang="ru-RU" sz="1600" dirty="0" smtClean="0"/>
              <a:t>гимназия №1</a:t>
            </a:r>
            <a:r>
              <a:rPr lang="en-US" sz="1600" dirty="0"/>
              <a:t/>
            </a:r>
            <a:br>
              <a:rPr lang="en-US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проект по технологии</a:t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/>
              <a:t/>
            </a:r>
            <a:br>
              <a:rPr lang="ru-RU" sz="1600" dirty="0"/>
            </a:br>
            <a:r>
              <a:rPr lang="ru-RU" sz="36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сервировка праздничного стола</a:t>
            </a:r>
            <a:r>
              <a:rPr lang="ru-RU" sz="1800" dirty="0" smtClean="0">
                <a:solidFill>
                  <a:schemeClr val="accent6"/>
                </a:solidFill>
              </a:rPr>
              <a:t/>
            </a:r>
            <a:br>
              <a:rPr lang="ru-RU" sz="1800" dirty="0" smtClean="0">
                <a:solidFill>
                  <a:schemeClr val="accent6"/>
                </a:solidFill>
              </a:rPr>
            </a:b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40970" y="3422469"/>
            <a:ext cx="9579430" cy="3174273"/>
          </a:xfrm>
        </p:spPr>
        <p:txBody>
          <a:bodyPr/>
          <a:lstStyle/>
          <a:p>
            <a:pPr algn="r"/>
            <a:r>
              <a:rPr lang="ru-RU" dirty="0" smtClean="0"/>
              <a:t>Работу выполнила</a:t>
            </a:r>
          </a:p>
          <a:p>
            <a:pPr algn="r"/>
            <a:r>
              <a:rPr lang="ru-RU" dirty="0" err="1" smtClean="0"/>
              <a:t>Янкина</a:t>
            </a:r>
            <a:r>
              <a:rPr lang="ru-RU" dirty="0" smtClean="0"/>
              <a:t> Эмилия</a:t>
            </a:r>
          </a:p>
          <a:p>
            <a:pPr algn="r"/>
            <a:r>
              <a:rPr lang="ru-RU" dirty="0" smtClean="0"/>
              <a:t>ученица 5 В класса</a:t>
            </a:r>
          </a:p>
          <a:p>
            <a:pPr algn="r"/>
            <a:r>
              <a:rPr lang="ru-RU" dirty="0" smtClean="0"/>
              <a:t>Работу проверила</a:t>
            </a:r>
          </a:p>
          <a:p>
            <a:pPr algn="r"/>
            <a:r>
              <a:rPr lang="ru-RU" dirty="0" err="1" smtClean="0"/>
              <a:t>Стеблич</a:t>
            </a:r>
            <a:r>
              <a:rPr lang="ru-RU" dirty="0" smtClean="0"/>
              <a:t> В.П.</a:t>
            </a:r>
          </a:p>
          <a:p>
            <a:pPr algn="ctr"/>
            <a:r>
              <a:rPr lang="ru-RU" dirty="0" smtClean="0"/>
              <a:t>Хабаровск</a:t>
            </a:r>
          </a:p>
          <a:p>
            <a:pPr algn="ctr"/>
            <a:r>
              <a:rPr lang="ru-RU" dirty="0" smtClean="0"/>
              <a:t>2018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6634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1"/>
                </a:solidFill>
              </a:rPr>
              <a:t>Цели и задачи</a:t>
            </a:r>
            <a:endParaRPr lang="ru-RU" sz="4800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 я выбрала этот проект</a:t>
            </a:r>
          </a:p>
          <a:p>
            <a:r>
              <a:rPr lang="ru-RU" dirty="0" smtClean="0"/>
              <a:t>Что такое сервировка стола</a:t>
            </a:r>
          </a:p>
          <a:p>
            <a:r>
              <a:rPr lang="ru-RU" dirty="0" smtClean="0"/>
              <a:t>Какие бывают сервировки стола в разных странах</a:t>
            </a:r>
          </a:p>
          <a:p>
            <a:r>
              <a:rPr lang="ru-RU" dirty="0" smtClean="0"/>
              <a:t>Мой выбор сервировки стола </a:t>
            </a:r>
          </a:p>
          <a:p>
            <a:r>
              <a:rPr lang="ru-RU" dirty="0" smtClean="0"/>
              <a:t>Вывод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158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pPr algn="ctr"/>
            <a:r>
              <a:rPr lang="ru-RU" dirty="0" smtClean="0"/>
              <a:t>Почему я выбрала этот проект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Скоро день рождения папы, и я должна выбрать как мне сервировать стол. Потому что все 18 мая работают, и некому красиво сервировать стол. И этим решилась занять я.</a:t>
            </a:r>
          </a:p>
          <a:p>
            <a:pPr marL="0" indent="0">
              <a:buNone/>
            </a:pPr>
            <a:r>
              <a:rPr lang="ru-RU" sz="3600" dirty="0" smtClean="0"/>
              <a:t>Что бы удивить папу.</a:t>
            </a:r>
          </a:p>
        </p:txBody>
      </p:sp>
    </p:spTree>
    <p:extLst>
      <p:ext uri="{BB962C8B-B14F-4D97-AF65-F5344CB8AC3E}">
        <p14:creationId xmlns:p14="http://schemas.microsoft.com/office/powerpoint/2010/main" val="21421679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5"/>
                </a:solidFill>
              </a:rPr>
              <a:t>Что такое сервировка стола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Сервировка стола - искусство правильной расстановки посуды и столовых приборов, а также особенное декорирование </a:t>
            </a:r>
            <a:r>
              <a:rPr lang="ru-RU" sz="3200" dirty="0" smtClean="0"/>
              <a:t>стола.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13568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4137" y="1959429"/>
            <a:ext cx="11049000" cy="306977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/>
                </a:solidFill>
              </a:rPr>
              <a:t>Сервировка стола в разных странах</a:t>
            </a:r>
            <a:endParaRPr lang="ru-RU" sz="48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299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0892" y="753533"/>
            <a:ext cx="10905308" cy="709507"/>
          </a:xfrm>
        </p:spPr>
        <p:txBody>
          <a:bodyPr/>
          <a:lstStyle/>
          <a:p>
            <a:pPr algn="ctr"/>
            <a:r>
              <a:rPr lang="ru-RU" dirty="0" smtClean="0"/>
              <a:t>В </a:t>
            </a:r>
            <a:r>
              <a:rPr lang="ru-RU" dirty="0" err="1" smtClean="0"/>
              <a:t>китае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0892" y="1917428"/>
            <a:ext cx="10905308" cy="4182926"/>
          </a:xfrm>
        </p:spPr>
        <p:txBody>
          <a:bodyPr>
            <a:normAutofit/>
          </a:bodyPr>
          <a:lstStyle/>
          <a:p>
            <a:pPr algn="l"/>
            <a:r>
              <a:rPr lang="ru-RU" sz="1800" dirty="0"/>
              <a:t>Сервировка китайского стола — это один из наиболее важных этапов национальной китайской трапезы. Он берёт своё начало с расположения ингредиентов блюд по тарелке. Традиционная китайская кухня не очень хорошо относится к контрастам. Цветовая гамма всех блюд выдерживается в сдержанных,  схожих и спокойных тонах. Никаких ярких вставок или пестрых приборов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2996" y="3017973"/>
            <a:ext cx="6675118" cy="3233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568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4"/>
            <a:ext cx="10522131" cy="735632"/>
          </a:xfrm>
        </p:spPr>
        <p:txBody>
          <a:bodyPr/>
          <a:lstStyle/>
          <a:p>
            <a:pPr algn="ctr"/>
            <a:r>
              <a:rPr lang="ru-RU" dirty="0" smtClean="0"/>
              <a:t> во </a:t>
            </a:r>
            <a:r>
              <a:rPr lang="ru-RU" dirty="0" err="1" smtClean="0"/>
              <a:t>франции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68681" y="1645920"/>
            <a:ext cx="10809514" cy="4656139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 Хороший тон – это скатерть: с ней даже обычный завтрак превращается в маленький праздник. Во французских ресторанах можно часто встретить картину, когда на столе две скатерти: одна белая в пол, другая однотонная цветная, постеленная сверху. Также скатерть можно дополнить дорожками или постановочными салфетками. Обязательным элементом сервировки является сервировочная салфетка.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629" y="3076517"/>
            <a:ext cx="5408022" cy="2951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746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48195"/>
            <a:ext cx="10828867" cy="9666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Правильная расстановка столовых приборов и посуды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0" y="1844665"/>
            <a:ext cx="5159829" cy="41291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79" y="1515292"/>
            <a:ext cx="11148907" cy="4564695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-261256" y="6283235"/>
            <a:ext cx="391885" cy="45719"/>
          </a:xfrm>
        </p:spPr>
        <p:txBody>
          <a:bodyPr>
            <a:normAutofit fontScale="25000" lnSpcReduction="20000"/>
          </a:bodyPr>
          <a:lstStyle/>
          <a:p>
            <a:endParaRPr lang="ru-RU" sz="800" dirty="0"/>
          </a:p>
        </p:txBody>
      </p:sp>
    </p:spTree>
    <p:extLst>
      <p:ext uri="{BB962C8B-B14F-4D97-AF65-F5344CB8AC3E}">
        <p14:creationId xmlns:p14="http://schemas.microsoft.com/office/powerpoint/2010/main" val="1459343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8867" cy="683381"/>
          </a:xfrm>
        </p:spPr>
        <p:txBody>
          <a:bodyPr/>
          <a:lstStyle/>
          <a:p>
            <a:pPr algn="ctr"/>
            <a:r>
              <a:rPr lang="ru-RU" dirty="0" smtClean="0"/>
              <a:t>Моя сервировка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24467" y="1528355"/>
            <a:ext cx="10490200" cy="5094514"/>
          </a:xfrm>
        </p:spPr>
        <p:txBody>
          <a:bodyPr/>
          <a:lstStyle/>
          <a:p>
            <a:r>
              <a:rPr lang="ru-RU" dirty="0" smtClean="0"/>
              <a:t>Моя сервировка стола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583" y="1665515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41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86</TotalTime>
  <Words>244</Words>
  <Application>Microsoft Office PowerPoint</Application>
  <PresentationFormat>Произвольный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След самолета</vt:lpstr>
      <vt:lpstr>Муниципальное бюджетное общеобразовательное учреждение гимназия №1  проект по технологии    сервировка праздничного стола  </vt:lpstr>
      <vt:lpstr>Цели и задачи</vt:lpstr>
      <vt:lpstr>Почему я выбрала этот проект</vt:lpstr>
      <vt:lpstr>Что такое сервировка стола</vt:lpstr>
      <vt:lpstr>Сервировка стола в разных странах</vt:lpstr>
      <vt:lpstr>В китае </vt:lpstr>
      <vt:lpstr> во франции</vt:lpstr>
      <vt:lpstr>Правильная расстановка столовых приборов и посуды</vt:lpstr>
      <vt:lpstr>Моя сервировка</vt:lpstr>
    </vt:vector>
  </TitlesOfParts>
  <Company>IAS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 средняя общеобразовательная школа №68   проект по технологии</dc:title>
  <dc:creator>IAS</dc:creator>
  <cp:lastModifiedBy>Пользователь</cp:lastModifiedBy>
  <cp:revision>11</cp:revision>
  <dcterms:created xsi:type="dcterms:W3CDTF">2017-12-14T01:38:38Z</dcterms:created>
  <dcterms:modified xsi:type="dcterms:W3CDTF">2020-01-10T01:18:43Z</dcterms:modified>
</cp:coreProperties>
</file>