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77" r:id="rId5"/>
    <p:sldId id="278" r:id="rId6"/>
    <p:sldId id="279" r:id="rId7"/>
    <p:sldId id="280" r:id="rId8"/>
    <p:sldId id="257" r:id="rId9"/>
    <p:sldId id="258" r:id="rId10"/>
    <p:sldId id="259" r:id="rId11"/>
    <p:sldId id="260" r:id="rId12"/>
    <p:sldId id="261" r:id="rId13"/>
    <p:sldId id="262" r:id="rId14"/>
    <p:sldId id="281" r:id="rId15"/>
    <p:sldId id="263" r:id="rId16"/>
    <p:sldId id="264" r:id="rId17"/>
    <p:sldId id="265" r:id="rId18"/>
    <p:sldId id="266" r:id="rId19"/>
    <p:sldId id="285" r:id="rId20"/>
    <p:sldId id="268" r:id="rId21"/>
    <p:sldId id="287" r:id="rId22"/>
    <p:sldId id="270" r:id="rId23"/>
    <p:sldId id="288" r:id="rId24"/>
    <p:sldId id="271" r:id="rId25"/>
    <p:sldId id="272" r:id="rId26"/>
    <p:sldId id="273" r:id="rId27"/>
    <p:sldId id="274" r:id="rId28"/>
    <p:sldId id="283" r:id="rId29"/>
    <p:sldId id="282" r:id="rId30"/>
    <p:sldId id="28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84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8155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80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2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33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219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0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09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988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40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798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65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C86E6-F5A3-4B43-92F5-09555CBD220B}" type="datetimeFigureOut">
              <a:rPr lang="ru-RU" smtClean="0"/>
              <a:t>05.05.2019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FEB9F-8C4C-4F81-AF8C-8206FC3394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577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Задание 1 ЕГЭ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637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Так проверяется умение выпускников адекватно понимать основную и дополнительную, явную и скрытую информацию сообщения, используя сжатие текста.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34320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FF0000"/>
                </a:solidFill>
              </a:rPr>
              <a:t>Алгоритм выполнения задания: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1</a:t>
            </a:r>
            <a:r>
              <a:rPr lang="ru-RU" b="1" dirty="0" smtClean="0"/>
              <a:t>.Выделите в каждом предложении </a:t>
            </a:r>
            <a:r>
              <a:rPr lang="ru-RU" b="1" u="sng" dirty="0" smtClean="0"/>
              <a:t>ключевые слова, </a:t>
            </a:r>
            <a:r>
              <a:rPr lang="ru-RU" b="1" dirty="0" smtClean="0"/>
              <a:t>важные для понимания текста; обратите внимание </a:t>
            </a:r>
            <a:r>
              <a:rPr lang="ru-RU" b="1" u="sng" dirty="0" smtClean="0"/>
              <a:t>на главную часть сложноподчиненных предложений</a:t>
            </a:r>
            <a:r>
              <a:rPr lang="ru-RU" u="sng" dirty="0" smtClean="0"/>
              <a:t>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9986428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27687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2.Определите причинно-следственные отношения между предложениями в тексте.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3.Сократите текст, вычеркнув второстепенную информацию (пояснения, детали, описания незначительных фактов, комментарии, повторы).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607884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>4.Передайте в одном предложении главную информацию, которая содержится в тексте.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5.Соотнесите свой вариант сжатия текста с одним из ответов.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6.Выберите правильный вариант ответа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7091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i="0" dirty="0" smtClean="0">
                <a:solidFill>
                  <a:srgbClr val="85B1F2"/>
                </a:solidFill>
                <a:effectLst/>
                <a:latin typeface="Noto Sans"/>
              </a:rPr>
              <a:t>Типичные ошибки в ответах:</a:t>
            </a:r>
            <a:br>
              <a:rPr lang="ru-RU" sz="3600" b="1" i="0" dirty="0" smtClean="0">
                <a:solidFill>
                  <a:srgbClr val="85B1F2"/>
                </a:solidFill>
                <a:effectLst/>
                <a:latin typeface="Noto Sans"/>
              </a:rPr>
            </a:br>
            <a: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  <a:t>Указывают (дают) информацию, которой нет в тексте; </a:t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  <a:t>Указывают недостоверную информацию; </a:t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  <a:t>Указывают неполную информацию; </a:t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  <a:t>Дают два разных по содержанию ответа.</a:t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3569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/>
              <a:t>В воздухе многих населенных пунктов с развитой промышленностью появилось значительное количество примесей. Помимо 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Загрязнители воздуха наносят тяжелый урон не только здоровью человека, но и окружающей природе.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2599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008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. В каком из приведённых ниже предложений верно передана главная информация, содержащаяся в тексте?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32337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140968"/>
            <a:ext cx="876915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1) Главным источником загрязнения воздуха являются промышленные предприятия. </a:t>
            </a:r>
            <a:br>
              <a:rPr lang="ru-RU" sz="4000" dirty="0" smtClean="0"/>
            </a:br>
            <a:r>
              <a:rPr lang="ru-RU" sz="4000" dirty="0" smtClean="0"/>
              <a:t>2) Газообразные и твердые примеси, содержащиеся в воздухе населенных пунктов с развитой промышленностью, наносят вред природе и человеку. </a:t>
            </a:r>
            <a:br>
              <a:rPr lang="ru-RU" sz="4000" dirty="0" smtClean="0"/>
            </a:br>
            <a:r>
              <a:rPr lang="ru-RU" sz="4000" dirty="0" smtClean="0"/>
              <a:t>3) Хозяйственная деятельность человека оказывает значительное влияние на атмосферу. </a:t>
            </a:r>
            <a:br>
              <a:rPr lang="ru-RU" sz="4000" dirty="0" smtClean="0"/>
            </a:br>
            <a:r>
              <a:rPr lang="ru-RU" sz="4000" dirty="0" smtClean="0"/>
              <a:t>4) Примеси, загрязняющие атмосферу, могут быть газообразными и твердыми.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056529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выделяем в каждом предложении ключевые слова, важные для понимания основной мысли текста: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536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76872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1.В </a:t>
            </a:r>
            <a:r>
              <a:rPr lang="ru-RU" sz="3200" dirty="0">
                <a:solidFill>
                  <a:srgbClr val="FF0000"/>
                </a:solidFill>
              </a:rPr>
              <a:t>воздухе многих населенных пунктов с развитой промышленностью появилось значительное количество примесей. </a:t>
            </a:r>
            <a:r>
              <a:rPr lang="ru-RU" sz="3200" dirty="0" smtClean="0">
                <a:solidFill>
                  <a:srgbClr val="0070C0"/>
                </a:solidFill>
              </a:rPr>
              <a:t>2.Помимо </a:t>
            </a:r>
            <a:r>
              <a:rPr lang="ru-RU" sz="3200" dirty="0">
                <a:solidFill>
                  <a:srgbClr val="0070C0"/>
                </a:solidFill>
              </a:rPr>
              <a:t>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/>
              <a:t>3. Загрязнители </a:t>
            </a:r>
            <a:r>
              <a:rPr lang="ru-RU" sz="3200" dirty="0"/>
              <a:t>воздуха наносят тяжелый урон не только здоровью человека, но и окружающей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3859805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Текст - речевая единица, характеризующаяся набором предложений, связанных между собой по смыслу и грамматически.</a:t>
            </a:r>
            <a:br>
              <a:rPr lang="ru-RU" dirty="0" smtClean="0"/>
            </a:br>
            <a:r>
              <a:rPr lang="ru-RU" dirty="0" smtClean="0"/>
              <a:t>Смысловую целостность обеспечивает тема текста и его основная мысль. Именно благодаря единству этих понятий автор создает текст, понятный читателю.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28412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0892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определяем причинно-следственные отношения между предложениями: </a:t>
            </a:r>
            <a:br>
              <a:rPr lang="ru-RU" sz="4000" b="1" dirty="0" smtClean="0"/>
            </a:b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7521968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564904"/>
            <a:ext cx="8784976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1.В </a:t>
            </a:r>
            <a:r>
              <a:rPr lang="ru-RU" sz="3200" dirty="0">
                <a:solidFill>
                  <a:srgbClr val="FF0000"/>
                </a:solidFill>
              </a:rPr>
              <a:t>воздухе многих населенных пунктов с развитой промышленностью появилось значительное количество примесей. </a:t>
            </a:r>
            <a:r>
              <a:rPr lang="ru-RU" sz="3200" dirty="0" smtClean="0">
                <a:solidFill>
                  <a:srgbClr val="0070C0"/>
                </a:solidFill>
              </a:rPr>
              <a:t>2.Помимо </a:t>
            </a:r>
            <a:r>
              <a:rPr lang="ru-RU" sz="3200" dirty="0">
                <a:solidFill>
                  <a:srgbClr val="0070C0"/>
                </a:solidFill>
              </a:rPr>
              <a:t>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</a:t>
            </a:r>
            <a:r>
              <a:rPr lang="ru-RU" sz="2400" dirty="0">
                <a:solidFill>
                  <a:srgbClr val="7030A0"/>
                </a:solidFill>
              </a:rPr>
              <a:t>Второе предложение уточняет, расширяет смысл первого предложения (состав примесей в атмосфере - газообразные и твердые примеси). </a:t>
            </a:r>
            <a:r>
              <a:rPr lang="ru-RU" sz="2400" dirty="0" smtClean="0">
                <a:solidFill>
                  <a:srgbClr val="7030A0"/>
                </a:solidFill>
              </a:rPr>
              <a:t/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3200" dirty="0" smtClean="0"/>
              <a:t>3. Загрязнители </a:t>
            </a:r>
            <a:r>
              <a:rPr lang="ru-RU" sz="3200" dirty="0"/>
              <a:t>воздуха наносят тяжелый урон </a:t>
            </a:r>
            <a:r>
              <a:rPr lang="ru-RU" sz="3200" u="sng" dirty="0"/>
              <a:t>не только </a:t>
            </a:r>
            <a:r>
              <a:rPr lang="ru-RU" sz="3200" dirty="0"/>
              <a:t>здоровью человека, </a:t>
            </a:r>
            <a:r>
              <a:rPr lang="ru-RU" sz="3200" u="sng" dirty="0"/>
              <a:t>но и</a:t>
            </a:r>
            <a:r>
              <a:rPr lang="ru-RU" sz="3200" dirty="0"/>
              <a:t> окружающей природе. </a:t>
            </a:r>
            <a:r>
              <a:rPr lang="ru-RU" sz="2400" dirty="0"/>
              <a:t>Обращаем внимание на роль сочинительного союза </a:t>
            </a:r>
          </a:p>
        </p:txBody>
      </p:sp>
    </p:spTree>
    <p:extLst>
      <p:ext uri="{BB962C8B-B14F-4D97-AF65-F5344CB8AC3E}">
        <p14:creationId xmlns:p14="http://schemas.microsoft.com/office/powerpoint/2010/main" val="28580626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О</a:t>
            </a:r>
            <a:r>
              <a:rPr lang="ru-RU" dirty="0" smtClean="0"/>
              <a:t>тсекаем </a:t>
            </a:r>
            <a:r>
              <a:rPr lang="ru-RU" dirty="0" smtClean="0"/>
              <a:t>второстепенную информацию: пояснения, детали, описания незначительных фактов, комментарии.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89096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85293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      В </a:t>
            </a:r>
            <a:r>
              <a:rPr lang="ru-RU" sz="3200" dirty="0"/>
              <a:t>воздухе многих населенных пунктов с развитой промышленностью появилось </a:t>
            </a:r>
            <a:r>
              <a:rPr lang="ru-RU" sz="3200" strike="sngStrike" dirty="0"/>
              <a:t>значительное количество </a:t>
            </a:r>
            <a:r>
              <a:rPr lang="ru-RU" sz="3200" dirty="0"/>
              <a:t>примесей</a:t>
            </a:r>
            <a:r>
              <a:rPr lang="ru-RU" sz="3200" strike="sngStrike" dirty="0"/>
              <a:t>. </a:t>
            </a:r>
            <a:r>
              <a:rPr lang="ru-RU" sz="3200" strike="sngStrike" dirty="0" smtClean="0"/>
              <a:t/>
            </a:r>
            <a:br>
              <a:rPr lang="ru-RU" sz="3200" strike="sngStrike" dirty="0" smtClean="0"/>
            </a:br>
            <a:r>
              <a:rPr lang="ru-RU" sz="3200" strike="sngStrike" dirty="0"/>
              <a:t> </a:t>
            </a:r>
            <a:r>
              <a:rPr lang="ru-RU" sz="3200" strike="sngStrike" dirty="0" smtClean="0"/>
              <a:t>    Помимо </a:t>
            </a:r>
            <a:r>
              <a:rPr lang="ru-RU" sz="3200" dirty="0"/>
              <a:t>газообразных </a:t>
            </a:r>
            <a:r>
              <a:rPr lang="ru-RU" sz="3200" strike="sngStrike" dirty="0"/>
              <a:t>загрязняющих веществ, в атмосферу от различных отраслей промышленности поступает значительное количество твердых частиц - пыли, дыма, сажи. </a:t>
            </a:r>
            <a:r>
              <a:rPr lang="ru-RU" sz="3200" strike="sngStrike" dirty="0" smtClean="0"/>
              <a:t/>
            </a:r>
            <a:br>
              <a:rPr lang="ru-RU" sz="3200" strike="sngStrike" dirty="0" smtClean="0"/>
            </a:br>
            <a:r>
              <a:rPr lang="ru-RU" sz="3200" dirty="0"/>
              <a:t> </a:t>
            </a:r>
            <a:r>
              <a:rPr lang="ru-RU" sz="3200" dirty="0" smtClean="0"/>
              <a:t>   Загрязнители </a:t>
            </a:r>
            <a:r>
              <a:rPr lang="ru-RU" sz="3200" dirty="0"/>
              <a:t>воздуха наносят тяжелый урон не только здоровью человека, но и окружающей природе. </a:t>
            </a:r>
          </a:p>
        </p:txBody>
      </p:sp>
    </p:spTree>
    <p:extLst>
      <p:ext uri="{BB962C8B-B14F-4D97-AF65-F5344CB8AC3E}">
        <p14:creationId xmlns:p14="http://schemas.microsoft.com/office/powerpoint/2010/main" val="3751429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воздухе населенных пунктов с развитой промышленностью много газообразных и твердых примесей. Загрязнители воздуха наносят урон не только здоровью человека, но и окружающей природе.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45204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0892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П</a:t>
            </a:r>
            <a:r>
              <a:rPr lang="ru-RU" b="1" dirty="0" smtClean="0"/>
              <a:t>ередаем </a:t>
            </a:r>
            <a:r>
              <a:rPr lang="ru-RU" b="1" dirty="0" smtClean="0"/>
              <a:t>в одном предложении главную информацию, которая содержится в тексте.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4371364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06896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Загрязняющие вещества различного характера в городах с развитой промышленностью наносят вред не только здоровью человека, но и окружающей среде. </a:t>
            </a:r>
            <a:br>
              <a:rPr lang="ru-RU" sz="3200" dirty="0" smtClean="0"/>
            </a:br>
            <a:r>
              <a:rPr lang="ru-RU" sz="3200" dirty="0" smtClean="0"/>
              <a:t>1) Главным источником загрязнения воздуха являются промышленные предприятия. </a:t>
            </a:r>
            <a:br>
              <a:rPr lang="ru-RU" sz="3200" dirty="0" smtClean="0"/>
            </a:br>
            <a:r>
              <a:rPr lang="ru-RU" sz="3200" dirty="0" smtClean="0"/>
              <a:t>2) Газообразные и твердые примеси, содержащиеся в воздухе населенных пунктов с развитой промышленностью, наносят вред природе и человеку. </a:t>
            </a:r>
            <a:br>
              <a:rPr lang="ru-RU" sz="3200" dirty="0" smtClean="0"/>
            </a:br>
            <a:r>
              <a:rPr lang="ru-RU" sz="3200" dirty="0" smtClean="0"/>
              <a:t>3) Хозяйственная деятельность человека оказывает значительное влияние на атмосферу. </a:t>
            </a:r>
            <a:br>
              <a:rPr lang="ru-RU" sz="3200" dirty="0" smtClean="0"/>
            </a:br>
            <a:r>
              <a:rPr lang="ru-RU" sz="3200" dirty="0" smtClean="0"/>
              <a:t>4) Примеси, загрязняющие атмосферу, могут быть газообразными и твердыми.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093673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/>
          <a:lstStyle/>
          <a:p>
            <a:r>
              <a:rPr lang="ru-RU" dirty="0" smtClean="0"/>
              <a:t>Ответ: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08444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3488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каких из приведённых ниже предложений верно передана ГЛАВНАЯ информация, содержащаяся в тексте?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9175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23" y="3140968"/>
            <a:ext cx="8928992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1) Сибири, занимающей две пятых пространства Азии, в планах экономического развития России уделяется большое внимание. 2) Сибирь удивляет нас не только своими размерами и уникальностью, но и тем, что это крупнейшая в мире сокровищница полезных ископаемых. 3) В планах экономического развития России Сибири уделяется большое </a:t>
            </a:r>
            <a:r>
              <a:rPr lang="ru-RU" sz="3100" dirty="0" smtClean="0"/>
              <a:t>внимание, </a:t>
            </a:r>
            <a:r>
              <a:rPr lang="ru-RU" sz="3100" dirty="0" smtClean="0"/>
              <a:t>поскольку в этом регионе сосредоточены огромные природные богатства. 4) В развитии мировой экономики Сибирь занимает особое место, так как этот регион занимает одну пятнадцатую всей суши Земли и здесь сосредоточены огромные природные богатства  5) Сибири, обладающей огромными природными богатствами, в планах экономического развития России уделяется большое внимание.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97476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92494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Тема текста </a:t>
            </a:r>
            <a:r>
              <a:rPr lang="ru-RU" sz="4000" dirty="0" smtClean="0"/>
              <a:t>- то, о чем говорится в тексте.</a:t>
            </a:r>
            <a:br>
              <a:rPr lang="ru-RU" sz="4000" dirty="0" smtClean="0"/>
            </a:br>
            <a:r>
              <a:rPr lang="ru-RU" sz="4000" b="1" dirty="0" smtClean="0"/>
              <a:t>Основная мысль (идея) </a:t>
            </a:r>
            <a:r>
              <a:rPr lang="ru-RU" sz="4000" dirty="0" smtClean="0"/>
              <a:t>текста - то, что хотел сказать автор читателю.</a:t>
            </a:r>
            <a:br>
              <a:rPr lang="ru-RU" sz="4000" dirty="0" smtClean="0"/>
            </a:br>
            <a:r>
              <a:rPr lang="ru-RU" sz="4000" b="1" dirty="0" smtClean="0"/>
              <a:t>Смысловые конструкции текста </a:t>
            </a:r>
            <a:r>
              <a:rPr lang="ru-RU" sz="4000" dirty="0" smtClean="0"/>
              <a:t>– слова, предложения, абзацы, знаки препинания, несущие на себе основную структурную и смысловую нагрузку текста.</a:t>
            </a:r>
            <a:br>
              <a:rPr lang="ru-RU" sz="4000" dirty="0" smtClean="0"/>
            </a:br>
            <a:r>
              <a:rPr lang="ru-RU" sz="4000" b="1" dirty="0" smtClean="0"/>
              <a:t>Ключевые слова </a:t>
            </a:r>
            <a:r>
              <a:rPr lang="ru-RU" sz="4000" dirty="0" smtClean="0"/>
              <a:t>– слова, несущие основную информацию в тексте.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0952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Ответ: 3,5 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mtClean="0"/>
              <a:t/>
            </a:r>
            <a:br>
              <a:rPr lang="ru-RU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5351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8529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0" dirty="0" smtClean="0">
                <a:solidFill>
                  <a:srgbClr val="85B1F2"/>
                </a:solidFill>
                <a:effectLst/>
                <a:latin typeface="Noto Sans"/>
              </a:rPr>
              <a:t>Текст строится по следующим логическим схемам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20021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276872"/>
            <a:ext cx="8229600" cy="1143000"/>
          </a:xfrm>
        </p:spPr>
        <p:txBody>
          <a:bodyPr>
            <a:normAutofit fontScale="90000"/>
          </a:bodyPr>
          <a:lstStyle/>
          <a:p>
            <a:pPr algn="l">
              <a:buFont typeface="+mj-lt"/>
              <a:buAutoNum type="arabicPeriod"/>
            </a:pPr>
            <a:r>
              <a:rPr lang="ru-RU" b="1" i="0" dirty="0" smtClean="0">
                <a:solidFill>
                  <a:srgbClr val="000000"/>
                </a:solidFill>
                <a:effectLst/>
                <a:latin typeface="Noto Serif"/>
              </a:rPr>
              <a:t>Причина -  Следствие. </a:t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Noto Serif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Noto Serif"/>
              </a:rPr>
              <a:t>Сначала говорится о причинах события или явления, потом указывается само событие или явление (или наоборот)  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7581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132856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0" dirty="0" smtClean="0">
                <a:solidFill>
                  <a:srgbClr val="000000"/>
                </a:solidFill>
                <a:effectLst/>
                <a:latin typeface="Noto Serif"/>
              </a:rPr>
              <a:t>2.Часть  — Целое. </a:t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Noto Serif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Noto Serif"/>
              </a:rPr>
              <a:t>Сначала перечисляются компоненты чего-либо, потом называется само явление.   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68976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0" dirty="0" smtClean="0">
                <a:solidFill>
                  <a:srgbClr val="000000"/>
                </a:solidFill>
                <a:effectLst/>
                <a:latin typeface="Noto Serif"/>
              </a:rPr>
              <a:t>3. Факт  — Вывод. </a:t>
            </a:r>
            <a:br>
              <a:rPr lang="ru-RU" b="1" i="0" dirty="0" smtClean="0">
                <a:solidFill>
                  <a:srgbClr val="000000"/>
                </a:solidFill>
                <a:effectLst/>
                <a:latin typeface="Noto Serif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Noto Serif"/>
              </a:rPr>
              <a:t>Даются общеизвестные факты, которые служат всего лишь предысторией, которая приводит к выводу. Как правило, он находится в конце.</a:t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Noto Serif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35625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 smtClean="0"/>
              <a:t>Это задание состоит из небольшого текста научного стиля и вариантов предложений</a:t>
            </a:r>
            <a:r>
              <a:rPr lang="ru-RU" sz="4000" b="1" dirty="0" smtClean="0">
                <a:solidFill>
                  <a:srgbClr val="FF0000"/>
                </a:solidFill>
              </a:rPr>
              <a:t>, в одном из которых верно передана главная информация, содержащаяся в тексте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001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Необходимо провести </a:t>
            </a:r>
            <a:r>
              <a:rPr lang="ru-RU" sz="3600" dirty="0" smtClean="0"/>
              <a:t>логико-смысловой </a:t>
            </a:r>
            <a:r>
              <a:rPr lang="ru-RU" sz="3600" dirty="0" smtClean="0"/>
              <a:t>анализ исходного текста, выделить ключевые слова в нем, проследить </a:t>
            </a:r>
            <a:r>
              <a:rPr lang="ru-RU" sz="3600" dirty="0" smtClean="0"/>
              <a:t>причинно-следственные </a:t>
            </a:r>
            <a:r>
              <a:rPr lang="ru-RU" sz="3600" dirty="0" smtClean="0"/>
              <a:t>связи между частями и выбрать предложение, в котором заключена главная информация текста.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20665699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550</Words>
  <Application>Microsoft Office PowerPoint</Application>
  <PresentationFormat>Экран (4:3)</PresentationFormat>
  <Paragraphs>30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Задание 1 ЕГЭ </vt:lpstr>
      <vt:lpstr>Текст - речевая единица, характеризующаяся набором предложений, связанных между собой по смыслу и грамматически. Смысловую целостность обеспечивает тема текста и его основная мысль. Именно благодаря единству этих понятий автор создает текст, понятный читателю.</vt:lpstr>
      <vt:lpstr>Тема текста - то, о чем говорится в тексте. Основная мысль (идея) текста - то, что хотел сказать автор читателю. Смысловые конструкции текста – слова, предложения, абзацы, знаки препинания, несущие на себе основную структурную и смысловую нагрузку текста. Ключевые слова – слова, несущие основную информацию в тексте.  </vt:lpstr>
      <vt:lpstr>Текст строится по следующим логическим схемам</vt:lpstr>
      <vt:lpstr>Причина -  Следствие.  Сначала говорится о причинах события или явления, потом указывается само событие или явление (или наоборот)    </vt:lpstr>
      <vt:lpstr>2.Часть  — Целое.  Сначала перечисляются компоненты чего-либо, потом называется само явление.    </vt:lpstr>
      <vt:lpstr>3. Факт  — Вывод.  Даются общеизвестные факты, которые служат всего лишь предысторией, которая приводит к выводу. Как правило, он находится в конце. </vt:lpstr>
      <vt:lpstr>Это задание состоит из небольшого текста научного стиля и вариантов предложений, в одном из которых верно передана главная информация, содержащаяся в тексте.</vt:lpstr>
      <vt:lpstr>Необходимо провести логико-смысловой анализ исходного текста, выделить ключевые слова в нем, проследить причинно-следственные связи между частями и выбрать предложение, в котором заключена главная информация текста. </vt:lpstr>
      <vt:lpstr>Так проверяется умение выпускников адекватно понимать основную и дополнительную, явную и скрытую информацию сообщения, используя сжатие текста.</vt:lpstr>
      <vt:lpstr>Алгоритм выполнения задания: 1.Выделите в каждом предложении ключевые слова, важные для понимания текста; обратите внимание на главную часть сложноподчиненных предложений.</vt:lpstr>
      <vt:lpstr>2.Определите причинно-следственные отношения между предложениями в тексте.  3.Сократите текст, вычеркнув второстепенную информацию (пояснения, детали, описания незначительных фактов, комментарии, повторы).</vt:lpstr>
      <vt:lpstr>4.Передайте в одном предложении главную информацию, которая содержится в тексте.  5.Соотнесите свой вариант сжатия текста с одним из ответов.  6.Выберите правильный вариант ответа.</vt:lpstr>
      <vt:lpstr>Типичные ошибки в ответах: Указывают (дают) информацию, которой нет в тексте;  Указывают недостоверную информацию;  Указывают неполную информацию;  Дают два разных по содержанию ответа. </vt:lpstr>
      <vt:lpstr>В воздухе многих населенных пунктов с развитой промышленностью появилось значительное количество примесей. Помимо 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Загрязнители воздуха наносят тяжелый урон не только здоровью человека, но и окружающей природе. </vt:lpstr>
      <vt:lpstr>Задание. В каком из приведённых ниже предложений верно передана главная информация, содержащаяся в тексте?</vt:lpstr>
      <vt:lpstr>1) Главным источником загрязнения воздуха являются промышленные предприятия.  2) Газообразные и твердые примеси, содержащиеся в воздухе населенных пунктов с развитой промышленностью, наносят вред природе и человеку.  3) Хозяйственная деятельность человека оказывает значительное влияние на атмосферу.  4) Примеси, загрязняющие атмосферу, могут быть газообразными и твердыми.  </vt:lpstr>
      <vt:lpstr>выделяем в каждом предложении ключевые слова, важные для понимания основной мысли текста: </vt:lpstr>
      <vt:lpstr>1.В воздухе многих населенных пунктов с развитой промышленностью появилось значительное количество примесей. 2.Помимо 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 3. Загрязнители воздуха наносят тяжелый урон не только здоровью человека, но и окружающей природе. </vt:lpstr>
      <vt:lpstr>определяем причинно-следственные отношения между предложениями:  </vt:lpstr>
      <vt:lpstr>1.В воздухе многих населенных пунктов с развитой промышленностью появилось значительное количество примесей. 2.Помимо 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Второе предложение уточняет, расширяет смысл первого предложения (состав примесей в атмосфере - газообразные и твердые примеси).  3. Загрязнители воздуха наносят тяжелый урон не только здоровью человека, но и окружающей природе. Обращаем внимание на роль сочинительного союза </vt:lpstr>
      <vt:lpstr>Отсекаем второстепенную информацию: пояснения, детали, описания незначительных фактов, комментарии. </vt:lpstr>
      <vt:lpstr>      В воздухе многих населенных пунктов с развитой промышленностью появилось значительное количество примесей.       Помимо газообразных загрязняющих веществ, в атмосферу от различных отраслей промышленности поступает значительное количество твердых частиц - пыли, дыма, сажи.      Загрязнители воздуха наносят тяжелый урон не только здоровью человека, но и окружающей природе. </vt:lpstr>
      <vt:lpstr>В воздухе населенных пунктов с развитой промышленностью много газообразных и твердых примесей. Загрязнители воздуха наносят урон не только здоровью человека, но и окружающей природе. </vt:lpstr>
      <vt:lpstr>Передаем в одном предложении главную информацию, которая содержится в тексте. </vt:lpstr>
      <vt:lpstr>Загрязняющие вещества различного характера в городах с развитой промышленностью наносят вред не только здоровью человека, но и окружающей среде.  1) Главным источником загрязнения воздуха являются промышленные предприятия.  2) Газообразные и твердые примеси, содержащиеся в воздухе населенных пунктов с развитой промышленностью, наносят вред природе и человеку.  3) Хозяйственная деятельность человека оказывает значительное влияние на атмосферу.  4) Примеси, загрязняющие атмосферу, могут быть газообразными и твердыми. </vt:lpstr>
      <vt:lpstr>Ответ: 2</vt:lpstr>
      <vt:lpstr>В каких из приведённых ниже предложений верно передана ГЛАВНАЯ информация, содержащаяся в тексте? </vt:lpstr>
      <vt:lpstr>1) Сибири, занимающей две пятых пространства Азии, в планах экономического развития России уделяется большое внимание. 2) Сибирь удивляет нас не только своими размерами и уникальностью, но и тем, что это крупнейшая в мире сокровищница полезных ископаемых. 3) В планах экономического развития России Сибири уделяется большое внимание, поскольку в этом регионе сосредоточены огромные природные богатства. 4) В развитии мировой экономики Сибирь занимает особое место, так как этот регион занимает одну пятнадцатую всей суши Земли и здесь сосредоточены огромные природные богатства  5) Сибири, обладающей огромными природными богатствами, в планах экономического развития России уделяется большое внимание.   </vt:lpstr>
      <vt:lpstr>Ответ: 3,5  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 ЕГЭ</dc:title>
  <dc:creator>User</dc:creator>
  <cp:lastModifiedBy>User</cp:lastModifiedBy>
  <cp:revision>4</cp:revision>
  <dcterms:created xsi:type="dcterms:W3CDTF">2018-09-23T10:05:09Z</dcterms:created>
  <dcterms:modified xsi:type="dcterms:W3CDTF">2019-05-05T12:40:26Z</dcterms:modified>
</cp:coreProperties>
</file>