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2" r:id="rId3"/>
    <p:sldId id="258" r:id="rId4"/>
    <p:sldId id="293" r:id="rId5"/>
    <p:sldId id="281" r:id="rId6"/>
    <p:sldId id="283" r:id="rId7"/>
    <p:sldId id="259" r:id="rId8"/>
    <p:sldId id="294" r:id="rId9"/>
    <p:sldId id="262" r:id="rId10"/>
    <p:sldId id="270" r:id="rId11"/>
    <p:sldId id="263" r:id="rId12"/>
    <p:sldId id="273" r:id="rId13"/>
    <p:sldId id="272" r:id="rId14"/>
    <p:sldId id="289" r:id="rId15"/>
    <p:sldId id="271" r:id="rId16"/>
    <p:sldId id="265" r:id="rId17"/>
    <p:sldId id="296" r:id="rId18"/>
    <p:sldId id="288" r:id="rId19"/>
    <p:sldId id="264" r:id="rId20"/>
    <p:sldId id="295" r:id="rId21"/>
    <p:sldId id="269" r:id="rId22"/>
    <p:sldId id="285" r:id="rId23"/>
    <p:sldId id="291" r:id="rId24"/>
    <p:sldId id="275" r:id="rId25"/>
    <p:sldId id="282" r:id="rId26"/>
    <p:sldId id="279" r:id="rId27"/>
    <p:sldId id="280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F8D7BC"/>
    <a:srgbClr val="102BB0"/>
    <a:srgbClr val="CC3300"/>
    <a:srgbClr val="FF0000"/>
    <a:srgbClr val="16E898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8" autoAdjust="0"/>
    <p:restoredTop sz="94660"/>
  </p:normalViewPr>
  <p:slideViewPr>
    <p:cSldViewPr>
      <p:cViewPr varScale="1">
        <p:scale>
          <a:sx n="69" d="100"/>
          <a:sy n="69" d="100"/>
        </p:scale>
        <p:origin x="-13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D731E7-6E0E-47BC-A116-96731946BBF5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339D17-D3BE-48ED-A9E6-3D5786DA586D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ru-RU" sz="3200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здоровьесозидающая</a:t>
          </a:r>
          <a:r>
            <a: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среда школы</a:t>
          </a:r>
        </a:p>
        <a:p>
          <a:pPr algn="ctr"/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(С. В. Алексеев, М. Г. Колесникова, А. Г </a:t>
          </a:r>
          <a:r>
            <a:rPr lang="ru-RU" sz="2000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Маджуга</a:t>
          </a:r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Л. Г. Татарникова и др.)</a:t>
          </a:r>
        </a:p>
      </dgm:t>
    </dgm:pt>
    <dgm:pt modelId="{853969C3-DD42-411C-B1EF-FEEF08AA439D}" type="parTrans" cxnId="{2A55EA0E-57E9-4320-9470-506077304CF4}">
      <dgm:prSet/>
      <dgm:spPr/>
      <dgm:t>
        <a:bodyPr/>
        <a:lstStyle/>
        <a:p>
          <a:endParaRPr lang="ru-RU"/>
        </a:p>
      </dgm:t>
    </dgm:pt>
    <dgm:pt modelId="{F6149192-D03F-4C4F-9566-B473A53027F7}" type="sibTrans" cxnId="{2A55EA0E-57E9-4320-9470-506077304CF4}">
      <dgm:prSet/>
      <dgm:spPr/>
      <dgm:t>
        <a:bodyPr/>
        <a:lstStyle/>
        <a:p>
          <a:endParaRPr lang="ru-RU"/>
        </a:p>
      </dgm:t>
    </dgm:pt>
    <dgm:pt modelId="{BB71CDFE-53A6-4156-AA1B-D367448E2589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условия, обеспечивающие </a:t>
          </a:r>
          <a:r>
            <a:rPr lang="ru-RU" sz="2000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здоровьесозидающий</a:t>
          </a:r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характер учебного процесса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D66D1CD-4E94-43B1-B93E-6A499A7ADA4C}" type="parTrans" cxnId="{2BFABD53-13AE-400C-A0A4-A75D5279F87C}">
      <dgm:prSet/>
      <dgm:spPr/>
      <dgm:t>
        <a:bodyPr/>
        <a:lstStyle/>
        <a:p>
          <a:endParaRPr lang="ru-RU"/>
        </a:p>
      </dgm:t>
    </dgm:pt>
    <dgm:pt modelId="{0D58F58C-6646-44AD-82B8-F4A8BE013EC2}" type="sibTrans" cxnId="{2BFABD53-13AE-400C-A0A4-A75D5279F87C}">
      <dgm:prSet/>
      <dgm:spPr/>
      <dgm:t>
        <a:bodyPr/>
        <a:lstStyle/>
        <a:p>
          <a:endParaRPr lang="ru-RU"/>
        </a:p>
      </dgm:t>
    </dgm:pt>
    <dgm:pt modelId="{CA7076BF-C3F1-4E8A-9228-F59057B81F0A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повышение уровня культуры здоровья участников образовательного процесса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073C4C5-5B26-4D02-91D9-D0F6D42F0670}" type="parTrans" cxnId="{57B08C85-7FF2-4E91-B2B7-1E2540AD3F9B}">
      <dgm:prSet/>
      <dgm:spPr/>
      <dgm:t>
        <a:bodyPr/>
        <a:lstStyle/>
        <a:p>
          <a:endParaRPr lang="ru-RU"/>
        </a:p>
      </dgm:t>
    </dgm:pt>
    <dgm:pt modelId="{7E33D5A4-3A49-42DF-9746-BB97DD3AB398}" type="sibTrans" cxnId="{57B08C85-7FF2-4E91-B2B7-1E2540AD3F9B}">
      <dgm:prSet/>
      <dgm:spPr/>
      <dgm:t>
        <a:bodyPr/>
        <a:lstStyle/>
        <a:p>
          <a:endParaRPr lang="ru-RU"/>
        </a:p>
      </dgm:t>
    </dgm:pt>
    <dgm:pt modelId="{E4CEF281-6F4E-47D4-8608-9A888F58C6ED}">
      <dgm:prSet phldrT="[Текст]" custT="1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условия для коррекции нарушений здоровья и оздоровления учащихся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6F63D9F-A615-4CF0-9FB7-8535E16394ED}" type="parTrans" cxnId="{DF5D79B0-471A-440C-826C-56120D56D58D}">
      <dgm:prSet/>
      <dgm:spPr/>
      <dgm:t>
        <a:bodyPr/>
        <a:lstStyle/>
        <a:p>
          <a:endParaRPr lang="ru-RU"/>
        </a:p>
      </dgm:t>
    </dgm:pt>
    <dgm:pt modelId="{0D9C4BEB-01F3-45B7-B1C1-7C2AF42B942D}" type="sibTrans" cxnId="{DF5D79B0-471A-440C-826C-56120D56D58D}">
      <dgm:prSet/>
      <dgm:spPr/>
      <dgm:t>
        <a:bodyPr/>
        <a:lstStyle/>
        <a:p>
          <a:endParaRPr lang="ru-RU"/>
        </a:p>
      </dgm:t>
    </dgm:pt>
    <dgm:pt modelId="{1044B4D9-07F4-4EFD-99A1-2AFE1093D92D}" type="pres">
      <dgm:prSet presAssocID="{F9D731E7-6E0E-47BC-A116-96731946BBF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0B2C8C4-827A-4550-9EDD-D32C1612A218}" type="pres">
      <dgm:prSet presAssocID="{F9339D17-D3BE-48ED-A9E6-3D5786DA586D}" presName="hierRoot1" presStyleCnt="0">
        <dgm:presLayoutVars>
          <dgm:hierBranch val="init"/>
        </dgm:presLayoutVars>
      </dgm:prSet>
      <dgm:spPr/>
    </dgm:pt>
    <dgm:pt modelId="{3E77C99C-F6F9-49B6-9E46-F4582936CCE2}" type="pres">
      <dgm:prSet presAssocID="{F9339D17-D3BE-48ED-A9E6-3D5786DA586D}" presName="rootComposite1" presStyleCnt="0"/>
      <dgm:spPr/>
    </dgm:pt>
    <dgm:pt modelId="{40DCD377-B7A5-4706-B5BE-8DFF0AC2A228}" type="pres">
      <dgm:prSet presAssocID="{F9339D17-D3BE-48ED-A9E6-3D5786DA586D}" presName="rootText1" presStyleLbl="node0" presStyleIdx="0" presStyleCnt="1" custScaleX="3420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E2345B-549D-411F-80E8-35714ACEC5E0}" type="pres">
      <dgm:prSet presAssocID="{F9339D17-D3BE-48ED-A9E6-3D5786DA586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1BD696B-A358-41E4-8D6F-234D63EF894C}" type="pres">
      <dgm:prSet presAssocID="{F9339D17-D3BE-48ED-A9E6-3D5786DA586D}" presName="hierChild2" presStyleCnt="0"/>
      <dgm:spPr/>
    </dgm:pt>
    <dgm:pt modelId="{BEB0AE6D-E0A3-4B47-B6CA-B0B8C5157D35}" type="pres">
      <dgm:prSet presAssocID="{3D66D1CD-4E94-43B1-B93E-6A499A7ADA4C}" presName="Name37" presStyleLbl="parChTrans1D2" presStyleIdx="0" presStyleCnt="3"/>
      <dgm:spPr/>
      <dgm:t>
        <a:bodyPr/>
        <a:lstStyle/>
        <a:p>
          <a:endParaRPr lang="ru-RU"/>
        </a:p>
      </dgm:t>
    </dgm:pt>
    <dgm:pt modelId="{82B87398-3FE3-43D5-ACBA-68106E3627B4}" type="pres">
      <dgm:prSet presAssocID="{BB71CDFE-53A6-4156-AA1B-D367448E2589}" presName="hierRoot2" presStyleCnt="0">
        <dgm:presLayoutVars>
          <dgm:hierBranch val="init"/>
        </dgm:presLayoutVars>
      </dgm:prSet>
      <dgm:spPr/>
    </dgm:pt>
    <dgm:pt modelId="{5AB36B9F-F979-4A13-810F-C32D1456F4A6}" type="pres">
      <dgm:prSet presAssocID="{BB71CDFE-53A6-4156-AA1B-D367448E2589}" presName="rootComposite" presStyleCnt="0"/>
      <dgm:spPr/>
    </dgm:pt>
    <dgm:pt modelId="{C790B5B5-3D4B-4C0C-A76B-BA2690346E15}" type="pres">
      <dgm:prSet presAssocID="{BB71CDFE-53A6-4156-AA1B-D367448E2589}" presName="rootText" presStyleLbl="node2" presStyleIdx="0" presStyleCnt="3" custScaleY="1112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577F96-8A4B-47F1-89E8-95923B651B8B}" type="pres">
      <dgm:prSet presAssocID="{BB71CDFE-53A6-4156-AA1B-D367448E2589}" presName="rootConnector" presStyleLbl="node2" presStyleIdx="0" presStyleCnt="3"/>
      <dgm:spPr/>
      <dgm:t>
        <a:bodyPr/>
        <a:lstStyle/>
        <a:p>
          <a:endParaRPr lang="ru-RU"/>
        </a:p>
      </dgm:t>
    </dgm:pt>
    <dgm:pt modelId="{E562F840-D8D2-4C23-B22F-8AA223A5FAB6}" type="pres">
      <dgm:prSet presAssocID="{BB71CDFE-53A6-4156-AA1B-D367448E2589}" presName="hierChild4" presStyleCnt="0"/>
      <dgm:spPr/>
    </dgm:pt>
    <dgm:pt modelId="{67A13711-1A49-40C4-BC5A-B8DF197AF189}" type="pres">
      <dgm:prSet presAssocID="{BB71CDFE-53A6-4156-AA1B-D367448E2589}" presName="hierChild5" presStyleCnt="0"/>
      <dgm:spPr/>
    </dgm:pt>
    <dgm:pt modelId="{9C03B4C0-9E2B-4F84-BD58-ECF0EE1D7629}" type="pres">
      <dgm:prSet presAssocID="{A073C4C5-5B26-4D02-91D9-D0F6D42F0670}" presName="Name37" presStyleLbl="parChTrans1D2" presStyleIdx="1" presStyleCnt="3"/>
      <dgm:spPr/>
      <dgm:t>
        <a:bodyPr/>
        <a:lstStyle/>
        <a:p>
          <a:endParaRPr lang="ru-RU"/>
        </a:p>
      </dgm:t>
    </dgm:pt>
    <dgm:pt modelId="{4D0CB024-F727-4424-B032-544969916D6F}" type="pres">
      <dgm:prSet presAssocID="{CA7076BF-C3F1-4E8A-9228-F59057B81F0A}" presName="hierRoot2" presStyleCnt="0">
        <dgm:presLayoutVars>
          <dgm:hierBranch val="init"/>
        </dgm:presLayoutVars>
      </dgm:prSet>
      <dgm:spPr/>
    </dgm:pt>
    <dgm:pt modelId="{4CF0F581-A3AE-4754-BC8C-90E24B22C997}" type="pres">
      <dgm:prSet presAssocID="{CA7076BF-C3F1-4E8A-9228-F59057B81F0A}" presName="rootComposite" presStyleCnt="0"/>
      <dgm:spPr/>
    </dgm:pt>
    <dgm:pt modelId="{1DD8D60E-6F35-44CB-B975-71074F719714}" type="pres">
      <dgm:prSet presAssocID="{CA7076BF-C3F1-4E8A-9228-F59057B81F0A}" presName="rootText" presStyleLbl="node2" presStyleIdx="1" presStyleCnt="3" custScaleY="1112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B1E513-82A8-44AA-815F-A382B0454EDF}" type="pres">
      <dgm:prSet presAssocID="{CA7076BF-C3F1-4E8A-9228-F59057B81F0A}" presName="rootConnector" presStyleLbl="node2" presStyleIdx="1" presStyleCnt="3"/>
      <dgm:spPr/>
      <dgm:t>
        <a:bodyPr/>
        <a:lstStyle/>
        <a:p>
          <a:endParaRPr lang="ru-RU"/>
        </a:p>
      </dgm:t>
    </dgm:pt>
    <dgm:pt modelId="{3AAB40E7-75E9-40AF-AF40-66BDCF4F6C68}" type="pres">
      <dgm:prSet presAssocID="{CA7076BF-C3F1-4E8A-9228-F59057B81F0A}" presName="hierChild4" presStyleCnt="0"/>
      <dgm:spPr/>
    </dgm:pt>
    <dgm:pt modelId="{81D3D552-BA30-4ADE-907B-7D9CAE603C5F}" type="pres">
      <dgm:prSet presAssocID="{CA7076BF-C3F1-4E8A-9228-F59057B81F0A}" presName="hierChild5" presStyleCnt="0"/>
      <dgm:spPr/>
    </dgm:pt>
    <dgm:pt modelId="{A0BE0BD0-040A-40E8-97EF-8917419C154E}" type="pres">
      <dgm:prSet presAssocID="{E6F63D9F-A615-4CF0-9FB7-8535E16394ED}" presName="Name37" presStyleLbl="parChTrans1D2" presStyleIdx="2" presStyleCnt="3"/>
      <dgm:spPr/>
      <dgm:t>
        <a:bodyPr/>
        <a:lstStyle/>
        <a:p>
          <a:endParaRPr lang="ru-RU"/>
        </a:p>
      </dgm:t>
    </dgm:pt>
    <dgm:pt modelId="{E903E987-B696-4963-B083-FFCE92155208}" type="pres">
      <dgm:prSet presAssocID="{E4CEF281-6F4E-47D4-8608-9A888F58C6ED}" presName="hierRoot2" presStyleCnt="0">
        <dgm:presLayoutVars>
          <dgm:hierBranch val="init"/>
        </dgm:presLayoutVars>
      </dgm:prSet>
      <dgm:spPr/>
    </dgm:pt>
    <dgm:pt modelId="{FCAD5804-9839-491F-ADA5-8A5C68B00609}" type="pres">
      <dgm:prSet presAssocID="{E4CEF281-6F4E-47D4-8608-9A888F58C6ED}" presName="rootComposite" presStyleCnt="0"/>
      <dgm:spPr/>
    </dgm:pt>
    <dgm:pt modelId="{CCC727DE-9CE8-417A-A9E6-53735A923BC5}" type="pres">
      <dgm:prSet presAssocID="{E4CEF281-6F4E-47D4-8608-9A888F58C6ED}" presName="rootText" presStyleLbl="node2" presStyleIdx="2" presStyleCnt="3" custScaleY="1098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F3E47E-EFA0-43B1-B729-DCC5BC46710F}" type="pres">
      <dgm:prSet presAssocID="{E4CEF281-6F4E-47D4-8608-9A888F58C6ED}" presName="rootConnector" presStyleLbl="node2" presStyleIdx="2" presStyleCnt="3"/>
      <dgm:spPr/>
      <dgm:t>
        <a:bodyPr/>
        <a:lstStyle/>
        <a:p>
          <a:endParaRPr lang="ru-RU"/>
        </a:p>
      </dgm:t>
    </dgm:pt>
    <dgm:pt modelId="{11A5C495-BC92-49DE-BC8E-911874B41923}" type="pres">
      <dgm:prSet presAssocID="{E4CEF281-6F4E-47D4-8608-9A888F58C6ED}" presName="hierChild4" presStyleCnt="0"/>
      <dgm:spPr/>
    </dgm:pt>
    <dgm:pt modelId="{58AB6AD4-BAD5-43DC-9E79-262E4D5779BD}" type="pres">
      <dgm:prSet presAssocID="{E4CEF281-6F4E-47D4-8608-9A888F58C6ED}" presName="hierChild5" presStyleCnt="0"/>
      <dgm:spPr/>
    </dgm:pt>
    <dgm:pt modelId="{9883A3F1-AD78-4A35-BDE1-3DDB9F276EB3}" type="pres">
      <dgm:prSet presAssocID="{F9339D17-D3BE-48ED-A9E6-3D5786DA586D}" presName="hierChild3" presStyleCnt="0"/>
      <dgm:spPr/>
    </dgm:pt>
  </dgm:ptLst>
  <dgm:cxnLst>
    <dgm:cxn modelId="{286BC00E-2127-4321-8F3E-038EFDBA0E1E}" type="presOf" srcId="{F9D731E7-6E0E-47BC-A116-96731946BBF5}" destId="{1044B4D9-07F4-4EFD-99A1-2AFE1093D92D}" srcOrd="0" destOrd="0" presId="urn:microsoft.com/office/officeart/2005/8/layout/orgChart1"/>
    <dgm:cxn modelId="{F98868FC-5B2A-4D4B-8237-F26D8745E9C5}" type="presOf" srcId="{CA7076BF-C3F1-4E8A-9228-F59057B81F0A}" destId="{1AB1E513-82A8-44AA-815F-A382B0454EDF}" srcOrd="1" destOrd="0" presId="urn:microsoft.com/office/officeart/2005/8/layout/orgChart1"/>
    <dgm:cxn modelId="{57B08C85-7FF2-4E91-B2B7-1E2540AD3F9B}" srcId="{F9339D17-D3BE-48ED-A9E6-3D5786DA586D}" destId="{CA7076BF-C3F1-4E8A-9228-F59057B81F0A}" srcOrd="1" destOrd="0" parTransId="{A073C4C5-5B26-4D02-91D9-D0F6D42F0670}" sibTransId="{7E33D5A4-3A49-42DF-9746-BB97DD3AB398}"/>
    <dgm:cxn modelId="{2BFABD53-13AE-400C-A0A4-A75D5279F87C}" srcId="{F9339D17-D3BE-48ED-A9E6-3D5786DA586D}" destId="{BB71CDFE-53A6-4156-AA1B-D367448E2589}" srcOrd="0" destOrd="0" parTransId="{3D66D1CD-4E94-43B1-B93E-6A499A7ADA4C}" sibTransId="{0D58F58C-6646-44AD-82B8-F4A8BE013EC2}"/>
    <dgm:cxn modelId="{DBE13B87-411A-4A7A-AE2A-98A6DBE9B327}" type="presOf" srcId="{BB71CDFE-53A6-4156-AA1B-D367448E2589}" destId="{ED577F96-8A4B-47F1-89E8-95923B651B8B}" srcOrd="1" destOrd="0" presId="urn:microsoft.com/office/officeart/2005/8/layout/orgChart1"/>
    <dgm:cxn modelId="{555BDF3D-0A5E-4F92-964E-01F624027E48}" type="presOf" srcId="{F9339D17-D3BE-48ED-A9E6-3D5786DA586D}" destId="{40DCD377-B7A5-4706-B5BE-8DFF0AC2A228}" srcOrd="0" destOrd="0" presId="urn:microsoft.com/office/officeart/2005/8/layout/orgChart1"/>
    <dgm:cxn modelId="{EAAF6AB3-8352-413E-937A-867F334911AD}" type="presOf" srcId="{BB71CDFE-53A6-4156-AA1B-D367448E2589}" destId="{C790B5B5-3D4B-4C0C-A76B-BA2690346E15}" srcOrd="0" destOrd="0" presId="urn:microsoft.com/office/officeart/2005/8/layout/orgChart1"/>
    <dgm:cxn modelId="{ABDA0391-7B2A-4F3C-93FA-F6CF21566C7A}" type="presOf" srcId="{E4CEF281-6F4E-47D4-8608-9A888F58C6ED}" destId="{CCC727DE-9CE8-417A-A9E6-53735A923BC5}" srcOrd="0" destOrd="0" presId="urn:microsoft.com/office/officeart/2005/8/layout/orgChart1"/>
    <dgm:cxn modelId="{D77CEA9A-375F-434F-A293-3E2B11F990F9}" type="presOf" srcId="{3D66D1CD-4E94-43B1-B93E-6A499A7ADA4C}" destId="{BEB0AE6D-E0A3-4B47-B6CA-B0B8C5157D35}" srcOrd="0" destOrd="0" presId="urn:microsoft.com/office/officeart/2005/8/layout/orgChart1"/>
    <dgm:cxn modelId="{D739DF4F-8D1C-414E-9118-2044EE6E639B}" type="presOf" srcId="{A073C4C5-5B26-4D02-91D9-D0F6D42F0670}" destId="{9C03B4C0-9E2B-4F84-BD58-ECF0EE1D7629}" srcOrd="0" destOrd="0" presId="urn:microsoft.com/office/officeart/2005/8/layout/orgChart1"/>
    <dgm:cxn modelId="{DF5D79B0-471A-440C-826C-56120D56D58D}" srcId="{F9339D17-D3BE-48ED-A9E6-3D5786DA586D}" destId="{E4CEF281-6F4E-47D4-8608-9A888F58C6ED}" srcOrd="2" destOrd="0" parTransId="{E6F63D9F-A615-4CF0-9FB7-8535E16394ED}" sibTransId="{0D9C4BEB-01F3-45B7-B1C1-7C2AF42B942D}"/>
    <dgm:cxn modelId="{03FE0B87-DFBD-40D0-B06C-07081A3A7A9F}" type="presOf" srcId="{F9339D17-D3BE-48ED-A9E6-3D5786DA586D}" destId="{C1E2345B-549D-411F-80E8-35714ACEC5E0}" srcOrd="1" destOrd="0" presId="urn:microsoft.com/office/officeart/2005/8/layout/orgChart1"/>
    <dgm:cxn modelId="{A399E349-210F-4D62-A49C-C2F20C6DE74D}" type="presOf" srcId="{CA7076BF-C3F1-4E8A-9228-F59057B81F0A}" destId="{1DD8D60E-6F35-44CB-B975-71074F719714}" srcOrd="0" destOrd="0" presId="urn:microsoft.com/office/officeart/2005/8/layout/orgChart1"/>
    <dgm:cxn modelId="{2A55EA0E-57E9-4320-9470-506077304CF4}" srcId="{F9D731E7-6E0E-47BC-A116-96731946BBF5}" destId="{F9339D17-D3BE-48ED-A9E6-3D5786DA586D}" srcOrd="0" destOrd="0" parTransId="{853969C3-DD42-411C-B1EF-FEEF08AA439D}" sibTransId="{F6149192-D03F-4C4F-9566-B473A53027F7}"/>
    <dgm:cxn modelId="{77E574B0-2B44-4427-BBD8-045D04A20585}" type="presOf" srcId="{E6F63D9F-A615-4CF0-9FB7-8535E16394ED}" destId="{A0BE0BD0-040A-40E8-97EF-8917419C154E}" srcOrd="0" destOrd="0" presId="urn:microsoft.com/office/officeart/2005/8/layout/orgChart1"/>
    <dgm:cxn modelId="{3FDC4D79-0466-4120-B397-CD6A4A6A01C4}" type="presOf" srcId="{E4CEF281-6F4E-47D4-8608-9A888F58C6ED}" destId="{0EF3E47E-EFA0-43B1-B729-DCC5BC46710F}" srcOrd="1" destOrd="0" presId="urn:microsoft.com/office/officeart/2005/8/layout/orgChart1"/>
    <dgm:cxn modelId="{79F15D5B-D819-4CBD-B257-DCF0004A1DF7}" type="presParOf" srcId="{1044B4D9-07F4-4EFD-99A1-2AFE1093D92D}" destId="{50B2C8C4-827A-4550-9EDD-D32C1612A218}" srcOrd="0" destOrd="0" presId="urn:microsoft.com/office/officeart/2005/8/layout/orgChart1"/>
    <dgm:cxn modelId="{536981E1-8EBA-4F17-A7BD-91803E675757}" type="presParOf" srcId="{50B2C8C4-827A-4550-9EDD-D32C1612A218}" destId="{3E77C99C-F6F9-49B6-9E46-F4582936CCE2}" srcOrd="0" destOrd="0" presId="urn:microsoft.com/office/officeart/2005/8/layout/orgChart1"/>
    <dgm:cxn modelId="{CD2E1CF6-98A4-4C49-AD76-7E6DC29DA419}" type="presParOf" srcId="{3E77C99C-F6F9-49B6-9E46-F4582936CCE2}" destId="{40DCD377-B7A5-4706-B5BE-8DFF0AC2A228}" srcOrd="0" destOrd="0" presId="urn:microsoft.com/office/officeart/2005/8/layout/orgChart1"/>
    <dgm:cxn modelId="{638BBA93-8D2A-4399-B8F8-69487D2C23D2}" type="presParOf" srcId="{3E77C99C-F6F9-49B6-9E46-F4582936CCE2}" destId="{C1E2345B-549D-411F-80E8-35714ACEC5E0}" srcOrd="1" destOrd="0" presId="urn:microsoft.com/office/officeart/2005/8/layout/orgChart1"/>
    <dgm:cxn modelId="{06EA85F9-69E0-414E-B293-FA719741E061}" type="presParOf" srcId="{50B2C8C4-827A-4550-9EDD-D32C1612A218}" destId="{01BD696B-A358-41E4-8D6F-234D63EF894C}" srcOrd="1" destOrd="0" presId="urn:microsoft.com/office/officeart/2005/8/layout/orgChart1"/>
    <dgm:cxn modelId="{234EDBE6-FAEF-4F19-A169-E4BF1FC42321}" type="presParOf" srcId="{01BD696B-A358-41E4-8D6F-234D63EF894C}" destId="{BEB0AE6D-E0A3-4B47-B6CA-B0B8C5157D35}" srcOrd="0" destOrd="0" presId="urn:microsoft.com/office/officeart/2005/8/layout/orgChart1"/>
    <dgm:cxn modelId="{7579C3C6-93D1-4886-AAFD-61529654EDD9}" type="presParOf" srcId="{01BD696B-A358-41E4-8D6F-234D63EF894C}" destId="{82B87398-3FE3-43D5-ACBA-68106E3627B4}" srcOrd="1" destOrd="0" presId="urn:microsoft.com/office/officeart/2005/8/layout/orgChart1"/>
    <dgm:cxn modelId="{246D106E-FDCA-45E5-B0DA-AA091C94F15F}" type="presParOf" srcId="{82B87398-3FE3-43D5-ACBA-68106E3627B4}" destId="{5AB36B9F-F979-4A13-810F-C32D1456F4A6}" srcOrd="0" destOrd="0" presId="urn:microsoft.com/office/officeart/2005/8/layout/orgChart1"/>
    <dgm:cxn modelId="{CE3EC884-F6BA-45B4-A4AA-B1386B85E9AC}" type="presParOf" srcId="{5AB36B9F-F979-4A13-810F-C32D1456F4A6}" destId="{C790B5B5-3D4B-4C0C-A76B-BA2690346E15}" srcOrd="0" destOrd="0" presId="urn:microsoft.com/office/officeart/2005/8/layout/orgChart1"/>
    <dgm:cxn modelId="{B8027D8B-35C0-48B3-A6BB-24268E179345}" type="presParOf" srcId="{5AB36B9F-F979-4A13-810F-C32D1456F4A6}" destId="{ED577F96-8A4B-47F1-89E8-95923B651B8B}" srcOrd="1" destOrd="0" presId="urn:microsoft.com/office/officeart/2005/8/layout/orgChart1"/>
    <dgm:cxn modelId="{33A00CF1-F7D7-4E97-AD24-EA7F429CC09C}" type="presParOf" srcId="{82B87398-3FE3-43D5-ACBA-68106E3627B4}" destId="{E562F840-D8D2-4C23-B22F-8AA223A5FAB6}" srcOrd="1" destOrd="0" presId="urn:microsoft.com/office/officeart/2005/8/layout/orgChart1"/>
    <dgm:cxn modelId="{D200DE0A-1B1C-44E2-A101-69116A8AFC59}" type="presParOf" srcId="{82B87398-3FE3-43D5-ACBA-68106E3627B4}" destId="{67A13711-1A49-40C4-BC5A-B8DF197AF189}" srcOrd="2" destOrd="0" presId="urn:microsoft.com/office/officeart/2005/8/layout/orgChart1"/>
    <dgm:cxn modelId="{1691DA78-F29E-4531-B6B5-4E773C34ACA1}" type="presParOf" srcId="{01BD696B-A358-41E4-8D6F-234D63EF894C}" destId="{9C03B4C0-9E2B-4F84-BD58-ECF0EE1D7629}" srcOrd="2" destOrd="0" presId="urn:microsoft.com/office/officeart/2005/8/layout/orgChart1"/>
    <dgm:cxn modelId="{97B85FD2-6F77-4E27-A860-FB8C9821DF1B}" type="presParOf" srcId="{01BD696B-A358-41E4-8D6F-234D63EF894C}" destId="{4D0CB024-F727-4424-B032-544969916D6F}" srcOrd="3" destOrd="0" presId="urn:microsoft.com/office/officeart/2005/8/layout/orgChart1"/>
    <dgm:cxn modelId="{DDCF5D5E-4CD9-4E1F-A01E-A0C51BA01A04}" type="presParOf" srcId="{4D0CB024-F727-4424-B032-544969916D6F}" destId="{4CF0F581-A3AE-4754-BC8C-90E24B22C997}" srcOrd="0" destOrd="0" presId="urn:microsoft.com/office/officeart/2005/8/layout/orgChart1"/>
    <dgm:cxn modelId="{CB74EE20-E105-44CB-8DDD-74146E7CB777}" type="presParOf" srcId="{4CF0F581-A3AE-4754-BC8C-90E24B22C997}" destId="{1DD8D60E-6F35-44CB-B975-71074F719714}" srcOrd="0" destOrd="0" presId="urn:microsoft.com/office/officeart/2005/8/layout/orgChart1"/>
    <dgm:cxn modelId="{7277F72C-C1E9-40FB-B633-D6E23EF50C77}" type="presParOf" srcId="{4CF0F581-A3AE-4754-BC8C-90E24B22C997}" destId="{1AB1E513-82A8-44AA-815F-A382B0454EDF}" srcOrd="1" destOrd="0" presId="urn:microsoft.com/office/officeart/2005/8/layout/orgChart1"/>
    <dgm:cxn modelId="{2D8A3CCD-18C3-4E24-BC5A-A7D2A360F714}" type="presParOf" srcId="{4D0CB024-F727-4424-B032-544969916D6F}" destId="{3AAB40E7-75E9-40AF-AF40-66BDCF4F6C68}" srcOrd="1" destOrd="0" presId="urn:microsoft.com/office/officeart/2005/8/layout/orgChart1"/>
    <dgm:cxn modelId="{79F85824-06DD-404E-AABC-6980BAE5489C}" type="presParOf" srcId="{4D0CB024-F727-4424-B032-544969916D6F}" destId="{81D3D552-BA30-4ADE-907B-7D9CAE603C5F}" srcOrd="2" destOrd="0" presId="urn:microsoft.com/office/officeart/2005/8/layout/orgChart1"/>
    <dgm:cxn modelId="{52CCA631-F3BA-499C-A630-2B18CA9D6FDD}" type="presParOf" srcId="{01BD696B-A358-41E4-8D6F-234D63EF894C}" destId="{A0BE0BD0-040A-40E8-97EF-8917419C154E}" srcOrd="4" destOrd="0" presId="urn:microsoft.com/office/officeart/2005/8/layout/orgChart1"/>
    <dgm:cxn modelId="{1143CC61-F601-43C9-B709-C4DCE19BEC59}" type="presParOf" srcId="{01BD696B-A358-41E4-8D6F-234D63EF894C}" destId="{E903E987-B696-4963-B083-FFCE92155208}" srcOrd="5" destOrd="0" presId="urn:microsoft.com/office/officeart/2005/8/layout/orgChart1"/>
    <dgm:cxn modelId="{97329D7C-8660-46BB-8CE5-1ACA294FFD32}" type="presParOf" srcId="{E903E987-B696-4963-B083-FFCE92155208}" destId="{FCAD5804-9839-491F-ADA5-8A5C68B00609}" srcOrd="0" destOrd="0" presId="urn:microsoft.com/office/officeart/2005/8/layout/orgChart1"/>
    <dgm:cxn modelId="{AC8BFD72-CFB4-4B61-9B46-73A8C4F65F9A}" type="presParOf" srcId="{FCAD5804-9839-491F-ADA5-8A5C68B00609}" destId="{CCC727DE-9CE8-417A-A9E6-53735A923BC5}" srcOrd="0" destOrd="0" presId="urn:microsoft.com/office/officeart/2005/8/layout/orgChart1"/>
    <dgm:cxn modelId="{4F84A500-2C2C-42BE-BC79-713BF42E6333}" type="presParOf" srcId="{FCAD5804-9839-491F-ADA5-8A5C68B00609}" destId="{0EF3E47E-EFA0-43B1-B729-DCC5BC46710F}" srcOrd="1" destOrd="0" presId="urn:microsoft.com/office/officeart/2005/8/layout/orgChart1"/>
    <dgm:cxn modelId="{B62D7EE9-8D01-4BC5-94CE-0F0EBA7E2999}" type="presParOf" srcId="{E903E987-B696-4963-B083-FFCE92155208}" destId="{11A5C495-BC92-49DE-BC8E-911874B41923}" srcOrd="1" destOrd="0" presId="urn:microsoft.com/office/officeart/2005/8/layout/orgChart1"/>
    <dgm:cxn modelId="{B802C322-DA09-4527-A00B-1A1B8F195B4C}" type="presParOf" srcId="{E903E987-B696-4963-B083-FFCE92155208}" destId="{58AB6AD4-BAD5-43DC-9E79-262E4D5779BD}" srcOrd="2" destOrd="0" presId="urn:microsoft.com/office/officeart/2005/8/layout/orgChart1"/>
    <dgm:cxn modelId="{CE2943F2-2CDA-4501-B3C3-E1CABF9BBE58}" type="presParOf" srcId="{50B2C8C4-827A-4550-9EDD-D32C1612A218}" destId="{9883A3F1-AD78-4A35-BDE1-3DDB9F276EB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93F5EB8-D8D4-4824-8DE0-C32CE5913A68}" type="doc">
      <dgm:prSet loTypeId="urn:microsoft.com/office/officeart/2005/8/layout/cycle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93F6DC4-AB86-4297-B422-05312A11B076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Гигиеническая</a:t>
          </a:r>
        </a:p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обоснованность</a:t>
          </a:r>
          <a:endParaRPr lang="ru-RU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C371669-F038-41CE-8148-762298AC886E}" type="parTrans" cxnId="{F0003C6C-BBC1-414E-8ACC-4002ED068C61}">
      <dgm:prSet/>
      <dgm:spPr/>
      <dgm:t>
        <a:bodyPr/>
        <a:lstStyle/>
        <a:p>
          <a:endParaRPr lang="ru-RU"/>
        </a:p>
      </dgm:t>
    </dgm:pt>
    <dgm:pt modelId="{24D53458-CA33-42C9-8EBB-2124F4CB6F30}" type="sibTrans" cxnId="{F0003C6C-BBC1-414E-8ACC-4002ED068C61}">
      <dgm:prSet/>
      <dgm:spPr/>
      <dgm:t>
        <a:bodyPr/>
        <a:lstStyle/>
        <a:p>
          <a:endParaRPr lang="ru-RU"/>
        </a:p>
      </dgm:t>
    </dgm:pt>
    <dgm:pt modelId="{B8F9DD27-56AB-4865-B789-3986A1F208AD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Профилактическая </a:t>
          </a:r>
        </a:p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направленность</a:t>
          </a:r>
          <a:endParaRPr lang="ru-RU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6F1E902-5FFD-42BA-AE58-603578A29C8A}" type="parTrans" cxnId="{6FCB86E5-33A6-4E0A-BCBA-1011612D3558}">
      <dgm:prSet/>
      <dgm:spPr/>
      <dgm:t>
        <a:bodyPr/>
        <a:lstStyle/>
        <a:p>
          <a:endParaRPr lang="ru-RU"/>
        </a:p>
      </dgm:t>
    </dgm:pt>
    <dgm:pt modelId="{9C0262CF-0613-49DA-9FA7-D7D522026DD6}" type="sibTrans" cxnId="{6FCB86E5-33A6-4E0A-BCBA-1011612D3558}">
      <dgm:prSet/>
      <dgm:spPr/>
      <dgm:t>
        <a:bodyPr/>
        <a:lstStyle/>
        <a:p>
          <a:endParaRPr lang="ru-RU"/>
        </a:p>
      </dgm:t>
    </dgm:pt>
    <dgm:pt modelId="{2D960756-A117-4435-8FDA-EE76F9E3E9C7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Психологическая</a:t>
          </a:r>
        </a:p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безопасность</a:t>
          </a:r>
          <a:endParaRPr lang="ru-RU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C5C5FEE-6FF6-4BC3-9281-B87C19C0B37E}" type="parTrans" cxnId="{3A5E01A2-70D6-4B4C-9E02-2BD13C1FC134}">
      <dgm:prSet/>
      <dgm:spPr/>
      <dgm:t>
        <a:bodyPr/>
        <a:lstStyle/>
        <a:p>
          <a:endParaRPr lang="ru-RU"/>
        </a:p>
      </dgm:t>
    </dgm:pt>
    <dgm:pt modelId="{84739ED3-0D1E-47EF-8D40-373B8FA8DA8D}" type="sibTrans" cxnId="{3A5E01A2-70D6-4B4C-9E02-2BD13C1FC134}">
      <dgm:prSet/>
      <dgm:spPr/>
      <dgm:t>
        <a:bodyPr/>
        <a:lstStyle/>
        <a:p>
          <a:endParaRPr lang="ru-RU"/>
        </a:p>
      </dgm:t>
    </dgm:pt>
    <dgm:pt modelId="{BBD35327-768A-4C3E-9A69-06D84E9C0F24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Личностная </a:t>
          </a:r>
        </a:p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ориентированность</a:t>
          </a:r>
        </a:p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урока</a:t>
          </a:r>
          <a:endParaRPr lang="ru-RU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963A95D-A60E-40DE-B662-8095B1867BC6}" type="parTrans" cxnId="{EAA357F6-CAF1-4880-9C0C-EAA002E7D62F}">
      <dgm:prSet/>
      <dgm:spPr/>
      <dgm:t>
        <a:bodyPr/>
        <a:lstStyle/>
        <a:p>
          <a:endParaRPr lang="ru-RU"/>
        </a:p>
      </dgm:t>
    </dgm:pt>
    <dgm:pt modelId="{6446612C-C3DF-4BF9-9C8A-7A3DF724BC14}" type="sibTrans" cxnId="{EAA357F6-CAF1-4880-9C0C-EAA002E7D62F}">
      <dgm:prSet/>
      <dgm:spPr/>
      <dgm:t>
        <a:bodyPr/>
        <a:lstStyle/>
        <a:p>
          <a:endParaRPr lang="ru-RU"/>
        </a:p>
      </dgm:t>
    </dgm:pt>
    <dgm:pt modelId="{C4DADBA9-2B78-4F9B-8686-27A84ACAA022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Направленность на формирование ценности здоровья и ЗОЖ</a:t>
          </a:r>
        </a:p>
      </dgm:t>
    </dgm:pt>
    <dgm:pt modelId="{75AA5A84-60D6-44E3-A014-AD969A05313F}" type="parTrans" cxnId="{8E5728B6-CAE7-465B-9238-672A7D2349E4}">
      <dgm:prSet/>
      <dgm:spPr/>
      <dgm:t>
        <a:bodyPr/>
        <a:lstStyle/>
        <a:p>
          <a:endParaRPr lang="ru-RU"/>
        </a:p>
      </dgm:t>
    </dgm:pt>
    <dgm:pt modelId="{40E3439C-6BEB-4E8A-8F13-45F010499784}" type="sibTrans" cxnId="{8E5728B6-CAE7-465B-9238-672A7D2349E4}">
      <dgm:prSet/>
      <dgm:spPr/>
      <dgm:t>
        <a:bodyPr/>
        <a:lstStyle/>
        <a:p>
          <a:endParaRPr lang="ru-RU"/>
        </a:p>
      </dgm:t>
    </dgm:pt>
    <dgm:pt modelId="{A3434C18-BCEA-48D2-9463-643D91870F7A}" type="pres">
      <dgm:prSet presAssocID="{293F5EB8-D8D4-4824-8DE0-C32CE5913A6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F12FA45-D73D-44D4-92AC-9DF864053476}" type="pres">
      <dgm:prSet presAssocID="{593F6DC4-AB86-4297-B422-05312A11B076}" presName="node" presStyleLbl="node1" presStyleIdx="0" presStyleCnt="5" custScaleX="1546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C9D29C-EEA6-4D0D-871F-C2B6CE5144C6}" type="pres">
      <dgm:prSet presAssocID="{593F6DC4-AB86-4297-B422-05312A11B076}" presName="spNode" presStyleCnt="0"/>
      <dgm:spPr/>
    </dgm:pt>
    <dgm:pt modelId="{6CB4724B-6D0C-4A5D-B9A6-E11069F2A397}" type="pres">
      <dgm:prSet presAssocID="{24D53458-CA33-42C9-8EBB-2124F4CB6F30}" presName="sibTrans" presStyleLbl="sibTrans1D1" presStyleIdx="0" presStyleCnt="5"/>
      <dgm:spPr/>
      <dgm:t>
        <a:bodyPr/>
        <a:lstStyle/>
        <a:p>
          <a:endParaRPr lang="ru-RU"/>
        </a:p>
      </dgm:t>
    </dgm:pt>
    <dgm:pt modelId="{4CF7E5BC-79D1-4242-90C0-FCFFFF534F38}" type="pres">
      <dgm:prSet presAssocID="{B8F9DD27-56AB-4865-B789-3986A1F208AD}" presName="node" presStyleLbl="node1" presStyleIdx="1" presStyleCnt="5" custScaleX="1509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124DE5-A922-4323-A267-13CA1745A388}" type="pres">
      <dgm:prSet presAssocID="{B8F9DD27-56AB-4865-B789-3986A1F208AD}" presName="spNode" presStyleCnt="0"/>
      <dgm:spPr/>
    </dgm:pt>
    <dgm:pt modelId="{43BC5EBD-57EE-4E0F-84AD-0E37A4A0CD3B}" type="pres">
      <dgm:prSet presAssocID="{9C0262CF-0613-49DA-9FA7-D7D522026DD6}" presName="sibTrans" presStyleLbl="sibTrans1D1" presStyleIdx="1" presStyleCnt="5"/>
      <dgm:spPr/>
      <dgm:t>
        <a:bodyPr/>
        <a:lstStyle/>
        <a:p>
          <a:endParaRPr lang="ru-RU"/>
        </a:p>
      </dgm:t>
    </dgm:pt>
    <dgm:pt modelId="{7FB09353-A8CB-4B8D-86BF-63E28F55FEDF}" type="pres">
      <dgm:prSet presAssocID="{2D960756-A117-4435-8FDA-EE76F9E3E9C7}" presName="node" presStyleLbl="node1" presStyleIdx="2" presStyleCnt="5" custScaleX="1482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AF2E34-0EF9-4BD7-8AB3-609B7D7F0397}" type="pres">
      <dgm:prSet presAssocID="{2D960756-A117-4435-8FDA-EE76F9E3E9C7}" presName="spNode" presStyleCnt="0"/>
      <dgm:spPr/>
    </dgm:pt>
    <dgm:pt modelId="{3EA7818E-7D9B-4088-81CC-30D1B522A817}" type="pres">
      <dgm:prSet presAssocID="{84739ED3-0D1E-47EF-8D40-373B8FA8DA8D}" presName="sibTrans" presStyleLbl="sibTrans1D1" presStyleIdx="2" presStyleCnt="5"/>
      <dgm:spPr/>
      <dgm:t>
        <a:bodyPr/>
        <a:lstStyle/>
        <a:p>
          <a:endParaRPr lang="ru-RU"/>
        </a:p>
      </dgm:t>
    </dgm:pt>
    <dgm:pt modelId="{3D406521-2689-4E0A-80EF-DD38DEA020B6}" type="pres">
      <dgm:prSet presAssocID="{BBD35327-768A-4C3E-9A69-06D84E9C0F24}" presName="node" presStyleLbl="node1" presStyleIdx="3" presStyleCnt="5" custScaleX="1399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43E45A-2715-4667-9825-A3477043D2B2}" type="pres">
      <dgm:prSet presAssocID="{BBD35327-768A-4C3E-9A69-06D84E9C0F24}" presName="spNode" presStyleCnt="0"/>
      <dgm:spPr/>
    </dgm:pt>
    <dgm:pt modelId="{9B5AAEA1-F8D7-42B9-B304-2CCFAD044CD9}" type="pres">
      <dgm:prSet presAssocID="{6446612C-C3DF-4BF9-9C8A-7A3DF724BC14}" presName="sibTrans" presStyleLbl="sibTrans1D1" presStyleIdx="3" presStyleCnt="5"/>
      <dgm:spPr/>
      <dgm:t>
        <a:bodyPr/>
        <a:lstStyle/>
        <a:p>
          <a:endParaRPr lang="ru-RU"/>
        </a:p>
      </dgm:t>
    </dgm:pt>
    <dgm:pt modelId="{9AC9E5B9-8649-4EBA-A8A9-B9962177112A}" type="pres">
      <dgm:prSet presAssocID="{C4DADBA9-2B78-4F9B-8686-27A84ACAA022}" presName="node" presStyleLbl="node1" presStyleIdx="4" presStyleCnt="5" custScaleX="1367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7351EC-5D5F-448B-AD7B-830E28FBE802}" type="pres">
      <dgm:prSet presAssocID="{C4DADBA9-2B78-4F9B-8686-27A84ACAA022}" presName="spNode" presStyleCnt="0"/>
      <dgm:spPr/>
    </dgm:pt>
    <dgm:pt modelId="{C28AB71B-2A13-45F6-A14F-0C63A1FC6000}" type="pres">
      <dgm:prSet presAssocID="{40E3439C-6BEB-4E8A-8F13-45F010499784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E0DC55E0-9A86-4A58-B328-752E9F05E3C4}" type="presOf" srcId="{BBD35327-768A-4C3E-9A69-06D84E9C0F24}" destId="{3D406521-2689-4E0A-80EF-DD38DEA020B6}" srcOrd="0" destOrd="0" presId="urn:microsoft.com/office/officeart/2005/8/layout/cycle6"/>
    <dgm:cxn modelId="{8E5728B6-CAE7-465B-9238-672A7D2349E4}" srcId="{293F5EB8-D8D4-4824-8DE0-C32CE5913A68}" destId="{C4DADBA9-2B78-4F9B-8686-27A84ACAA022}" srcOrd="4" destOrd="0" parTransId="{75AA5A84-60D6-44E3-A014-AD969A05313F}" sibTransId="{40E3439C-6BEB-4E8A-8F13-45F010499784}"/>
    <dgm:cxn modelId="{F0003C6C-BBC1-414E-8ACC-4002ED068C61}" srcId="{293F5EB8-D8D4-4824-8DE0-C32CE5913A68}" destId="{593F6DC4-AB86-4297-B422-05312A11B076}" srcOrd="0" destOrd="0" parTransId="{8C371669-F038-41CE-8148-762298AC886E}" sibTransId="{24D53458-CA33-42C9-8EBB-2124F4CB6F30}"/>
    <dgm:cxn modelId="{40E19D3D-B5C1-4EC0-AA56-83FA416D6026}" type="presOf" srcId="{293F5EB8-D8D4-4824-8DE0-C32CE5913A68}" destId="{A3434C18-BCEA-48D2-9463-643D91870F7A}" srcOrd="0" destOrd="0" presId="urn:microsoft.com/office/officeart/2005/8/layout/cycle6"/>
    <dgm:cxn modelId="{CDA0EA3C-D813-4FE7-9FB9-09D9215DDC9A}" type="presOf" srcId="{2D960756-A117-4435-8FDA-EE76F9E3E9C7}" destId="{7FB09353-A8CB-4B8D-86BF-63E28F55FEDF}" srcOrd="0" destOrd="0" presId="urn:microsoft.com/office/officeart/2005/8/layout/cycle6"/>
    <dgm:cxn modelId="{EAA357F6-CAF1-4880-9C0C-EAA002E7D62F}" srcId="{293F5EB8-D8D4-4824-8DE0-C32CE5913A68}" destId="{BBD35327-768A-4C3E-9A69-06D84E9C0F24}" srcOrd="3" destOrd="0" parTransId="{A963A95D-A60E-40DE-B662-8095B1867BC6}" sibTransId="{6446612C-C3DF-4BF9-9C8A-7A3DF724BC14}"/>
    <dgm:cxn modelId="{EBD80D17-853B-4CF8-9A7E-016E86C7B069}" type="presOf" srcId="{C4DADBA9-2B78-4F9B-8686-27A84ACAA022}" destId="{9AC9E5B9-8649-4EBA-A8A9-B9962177112A}" srcOrd="0" destOrd="0" presId="urn:microsoft.com/office/officeart/2005/8/layout/cycle6"/>
    <dgm:cxn modelId="{6FCB86E5-33A6-4E0A-BCBA-1011612D3558}" srcId="{293F5EB8-D8D4-4824-8DE0-C32CE5913A68}" destId="{B8F9DD27-56AB-4865-B789-3986A1F208AD}" srcOrd="1" destOrd="0" parTransId="{76F1E902-5FFD-42BA-AE58-603578A29C8A}" sibTransId="{9C0262CF-0613-49DA-9FA7-D7D522026DD6}"/>
    <dgm:cxn modelId="{809346FC-FE47-470E-98D7-36B420EBC1F7}" type="presOf" srcId="{24D53458-CA33-42C9-8EBB-2124F4CB6F30}" destId="{6CB4724B-6D0C-4A5D-B9A6-E11069F2A397}" srcOrd="0" destOrd="0" presId="urn:microsoft.com/office/officeart/2005/8/layout/cycle6"/>
    <dgm:cxn modelId="{6C50A828-C5DF-4114-B923-BFD1566E132C}" type="presOf" srcId="{593F6DC4-AB86-4297-B422-05312A11B076}" destId="{4F12FA45-D73D-44D4-92AC-9DF864053476}" srcOrd="0" destOrd="0" presId="urn:microsoft.com/office/officeart/2005/8/layout/cycle6"/>
    <dgm:cxn modelId="{71C8F206-537B-44FA-AC21-0C52D34CEAD3}" type="presOf" srcId="{40E3439C-6BEB-4E8A-8F13-45F010499784}" destId="{C28AB71B-2A13-45F6-A14F-0C63A1FC6000}" srcOrd="0" destOrd="0" presId="urn:microsoft.com/office/officeart/2005/8/layout/cycle6"/>
    <dgm:cxn modelId="{C5342502-5734-433C-A8CA-80864384FBD5}" type="presOf" srcId="{84739ED3-0D1E-47EF-8D40-373B8FA8DA8D}" destId="{3EA7818E-7D9B-4088-81CC-30D1B522A817}" srcOrd="0" destOrd="0" presId="urn:microsoft.com/office/officeart/2005/8/layout/cycle6"/>
    <dgm:cxn modelId="{4D5C1B1B-E66C-4573-8156-5514F3FFE2B4}" type="presOf" srcId="{B8F9DD27-56AB-4865-B789-3986A1F208AD}" destId="{4CF7E5BC-79D1-4242-90C0-FCFFFF534F38}" srcOrd="0" destOrd="0" presId="urn:microsoft.com/office/officeart/2005/8/layout/cycle6"/>
    <dgm:cxn modelId="{3A5E01A2-70D6-4B4C-9E02-2BD13C1FC134}" srcId="{293F5EB8-D8D4-4824-8DE0-C32CE5913A68}" destId="{2D960756-A117-4435-8FDA-EE76F9E3E9C7}" srcOrd="2" destOrd="0" parTransId="{1C5C5FEE-6FF6-4BC3-9281-B87C19C0B37E}" sibTransId="{84739ED3-0D1E-47EF-8D40-373B8FA8DA8D}"/>
    <dgm:cxn modelId="{5134A46F-17C1-4D0C-800B-7110CC7ECE16}" type="presOf" srcId="{6446612C-C3DF-4BF9-9C8A-7A3DF724BC14}" destId="{9B5AAEA1-F8D7-42B9-B304-2CCFAD044CD9}" srcOrd="0" destOrd="0" presId="urn:microsoft.com/office/officeart/2005/8/layout/cycle6"/>
    <dgm:cxn modelId="{E5BB74EE-F2A9-4233-B414-C7D86D7A65E4}" type="presOf" srcId="{9C0262CF-0613-49DA-9FA7-D7D522026DD6}" destId="{43BC5EBD-57EE-4E0F-84AD-0E37A4A0CD3B}" srcOrd="0" destOrd="0" presId="urn:microsoft.com/office/officeart/2005/8/layout/cycle6"/>
    <dgm:cxn modelId="{D42DF76D-2EDB-4BFC-81B2-7596BA934EB2}" type="presParOf" srcId="{A3434C18-BCEA-48D2-9463-643D91870F7A}" destId="{4F12FA45-D73D-44D4-92AC-9DF864053476}" srcOrd="0" destOrd="0" presId="urn:microsoft.com/office/officeart/2005/8/layout/cycle6"/>
    <dgm:cxn modelId="{72C33E18-2C1A-4395-8822-22AA8926AC7D}" type="presParOf" srcId="{A3434C18-BCEA-48D2-9463-643D91870F7A}" destId="{3BC9D29C-EEA6-4D0D-871F-C2B6CE5144C6}" srcOrd="1" destOrd="0" presId="urn:microsoft.com/office/officeart/2005/8/layout/cycle6"/>
    <dgm:cxn modelId="{391ED71C-420F-4564-B1D0-5E5C47ED5278}" type="presParOf" srcId="{A3434C18-BCEA-48D2-9463-643D91870F7A}" destId="{6CB4724B-6D0C-4A5D-B9A6-E11069F2A397}" srcOrd="2" destOrd="0" presId="urn:microsoft.com/office/officeart/2005/8/layout/cycle6"/>
    <dgm:cxn modelId="{B5CBAFB4-E8D5-434D-AC53-D7D15CCCFD90}" type="presParOf" srcId="{A3434C18-BCEA-48D2-9463-643D91870F7A}" destId="{4CF7E5BC-79D1-4242-90C0-FCFFFF534F38}" srcOrd="3" destOrd="0" presId="urn:microsoft.com/office/officeart/2005/8/layout/cycle6"/>
    <dgm:cxn modelId="{EDC91515-7708-4FE6-ADE1-0327AA432F32}" type="presParOf" srcId="{A3434C18-BCEA-48D2-9463-643D91870F7A}" destId="{6E124DE5-A922-4323-A267-13CA1745A388}" srcOrd="4" destOrd="0" presId="urn:microsoft.com/office/officeart/2005/8/layout/cycle6"/>
    <dgm:cxn modelId="{ED364600-38FB-4536-B7ED-4FC6DD338F5B}" type="presParOf" srcId="{A3434C18-BCEA-48D2-9463-643D91870F7A}" destId="{43BC5EBD-57EE-4E0F-84AD-0E37A4A0CD3B}" srcOrd="5" destOrd="0" presId="urn:microsoft.com/office/officeart/2005/8/layout/cycle6"/>
    <dgm:cxn modelId="{14F18F96-F447-4667-A5CA-0D22E981E79F}" type="presParOf" srcId="{A3434C18-BCEA-48D2-9463-643D91870F7A}" destId="{7FB09353-A8CB-4B8D-86BF-63E28F55FEDF}" srcOrd="6" destOrd="0" presId="urn:microsoft.com/office/officeart/2005/8/layout/cycle6"/>
    <dgm:cxn modelId="{5BBB56D2-D280-4FDD-AE43-718CCB75C6EA}" type="presParOf" srcId="{A3434C18-BCEA-48D2-9463-643D91870F7A}" destId="{F0AF2E34-0EF9-4BD7-8AB3-609B7D7F0397}" srcOrd="7" destOrd="0" presId="urn:microsoft.com/office/officeart/2005/8/layout/cycle6"/>
    <dgm:cxn modelId="{60C0E348-2B53-4F6B-8E74-0BA5C8F2F670}" type="presParOf" srcId="{A3434C18-BCEA-48D2-9463-643D91870F7A}" destId="{3EA7818E-7D9B-4088-81CC-30D1B522A817}" srcOrd="8" destOrd="0" presId="urn:microsoft.com/office/officeart/2005/8/layout/cycle6"/>
    <dgm:cxn modelId="{60710576-6B83-492D-A47C-5AECB28A493D}" type="presParOf" srcId="{A3434C18-BCEA-48D2-9463-643D91870F7A}" destId="{3D406521-2689-4E0A-80EF-DD38DEA020B6}" srcOrd="9" destOrd="0" presId="urn:microsoft.com/office/officeart/2005/8/layout/cycle6"/>
    <dgm:cxn modelId="{8EFC730B-B20D-4802-8E62-E110395C8829}" type="presParOf" srcId="{A3434C18-BCEA-48D2-9463-643D91870F7A}" destId="{D643E45A-2715-4667-9825-A3477043D2B2}" srcOrd="10" destOrd="0" presId="urn:microsoft.com/office/officeart/2005/8/layout/cycle6"/>
    <dgm:cxn modelId="{67D55E3E-44A0-4A27-8358-10AA1068D68B}" type="presParOf" srcId="{A3434C18-BCEA-48D2-9463-643D91870F7A}" destId="{9B5AAEA1-F8D7-42B9-B304-2CCFAD044CD9}" srcOrd="11" destOrd="0" presId="urn:microsoft.com/office/officeart/2005/8/layout/cycle6"/>
    <dgm:cxn modelId="{74C0C139-0571-4CD8-A3FA-F0B5BB209DB4}" type="presParOf" srcId="{A3434C18-BCEA-48D2-9463-643D91870F7A}" destId="{9AC9E5B9-8649-4EBA-A8A9-B9962177112A}" srcOrd="12" destOrd="0" presId="urn:microsoft.com/office/officeart/2005/8/layout/cycle6"/>
    <dgm:cxn modelId="{973962E6-1934-4DE1-BACF-1925EA014369}" type="presParOf" srcId="{A3434C18-BCEA-48D2-9463-643D91870F7A}" destId="{FC7351EC-5D5F-448B-AD7B-830E28FBE802}" srcOrd="13" destOrd="0" presId="urn:microsoft.com/office/officeart/2005/8/layout/cycle6"/>
    <dgm:cxn modelId="{1E56D60D-3819-418F-9002-BDF1367D6041}" type="presParOf" srcId="{A3434C18-BCEA-48D2-9463-643D91870F7A}" destId="{C28AB71B-2A13-45F6-A14F-0C63A1FC6000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BE0BD0-040A-40E8-97EF-8917419C154E}">
      <dsp:nvSpPr>
        <dsp:cNvPr id="0" name=""/>
        <dsp:cNvSpPr/>
      </dsp:nvSpPr>
      <dsp:spPr>
        <a:xfrm>
          <a:off x="4464496" y="1684622"/>
          <a:ext cx="3155366" cy="5476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3812"/>
              </a:lnTo>
              <a:lnTo>
                <a:pt x="3155366" y="273812"/>
              </a:lnTo>
              <a:lnTo>
                <a:pt x="3155366" y="5476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03B4C0-9E2B-4F84-BD58-ECF0EE1D7629}">
      <dsp:nvSpPr>
        <dsp:cNvPr id="0" name=""/>
        <dsp:cNvSpPr/>
      </dsp:nvSpPr>
      <dsp:spPr>
        <a:xfrm>
          <a:off x="4418776" y="1684622"/>
          <a:ext cx="91440" cy="54762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76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B0AE6D-E0A3-4B47-B6CA-B0B8C5157D35}">
      <dsp:nvSpPr>
        <dsp:cNvPr id="0" name=""/>
        <dsp:cNvSpPr/>
      </dsp:nvSpPr>
      <dsp:spPr>
        <a:xfrm>
          <a:off x="1309129" y="1684622"/>
          <a:ext cx="3155366" cy="547625"/>
        </a:xfrm>
        <a:custGeom>
          <a:avLst/>
          <a:gdLst/>
          <a:ahLst/>
          <a:cxnLst/>
          <a:rect l="0" t="0" r="0" b="0"/>
          <a:pathLst>
            <a:path>
              <a:moveTo>
                <a:pt x="3155366" y="0"/>
              </a:moveTo>
              <a:lnTo>
                <a:pt x="3155366" y="273812"/>
              </a:lnTo>
              <a:lnTo>
                <a:pt x="0" y="273812"/>
              </a:lnTo>
              <a:lnTo>
                <a:pt x="0" y="5476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DCD377-B7A5-4706-B5BE-8DFF0AC2A228}">
      <dsp:nvSpPr>
        <dsp:cNvPr id="0" name=""/>
        <dsp:cNvSpPr/>
      </dsp:nvSpPr>
      <dsp:spPr>
        <a:xfrm>
          <a:off x="4659" y="380752"/>
          <a:ext cx="8919673" cy="1303870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здоровьесозидающая</a:t>
          </a:r>
          <a:r>
            <a:rPr lang="ru-RU" sz="32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среда школы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(С. В. Алексеев, М. Г. Колесникова, А. Г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Маджуга</a:t>
          </a: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 Л. Г. Татарникова и др.)</a:t>
          </a:r>
        </a:p>
      </dsp:txBody>
      <dsp:txXfrm>
        <a:off x="4659" y="380752"/>
        <a:ext cx="8919673" cy="1303870"/>
      </dsp:txXfrm>
    </dsp:sp>
    <dsp:sp modelId="{C790B5B5-3D4B-4C0C-A76B-BA2690346E15}">
      <dsp:nvSpPr>
        <dsp:cNvPr id="0" name=""/>
        <dsp:cNvSpPr/>
      </dsp:nvSpPr>
      <dsp:spPr>
        <a:xfrm>
          <a:off x="5259" y="2232248"/>
          <a:ext cx="2607740" cy="1450999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условия, обеспечивающие </a:t>
          </a:r>
          <a:r>
            <a:rPr lang="ru-RU" sz="2000" b="1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здоровьесозидающий</a:t>
          </a: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характер учебного процесса</a:t>
          </a:r>
          <a:endParaRPr lang="ru-RU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259" y="2232248"/>
        <a:ext cx="2607740" cy="1450999"/>
      </dsp:txXfrm>
    </dsp:sp>
    <dsp:sp modelId="{1DD8D60E-6F35-44CB-B975-71074F719714}">
      <dsp:nvSpPr>
        <dsp:cNvPr id="0" name=""/>
        <dsp:cNvSpPr/>
      </dsp:nvSpPr>
      <dsp:spPr>
        <a:xfrm>
          <a:off x="3160625" y="2232248"/>
          <a:ext cx="2607740" cy="1450999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повышение уровня культуры здоровья участников образовательного процесса</a:t>
          </a:r>
          <a:endParaRPr lang="ru-RU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160625" y="2232248"/>
        <a:ext cx="2607740" cy="1450999"/>
      </dsp:txXfrm>
    </dsp:sp>
    <dsp:sp modelId="{CCC727DE-9CE8-417A-A9E6-53735A923BC5}">
      <dsp:nvSpPr>
        <dsp:cNvPr id="0" name=""/>
        <dsp:cNvSpPr/>
      </dsp:nvSpPr>
      <dsp:spPr>
        <a:xfrm>
          <a:off x="6315992" y="2232248"/>
          <a:ext cx="2607740" cy="1432432"/>
        </a:xfrm>
        <a:prstGeom prst="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условия для коррекции нарушений здоровья и оздоровления учащихся</a:t>
          </a:r>
          <a:endParaRPr lang="ru-RU" sz="20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315992" y="2232248"/>
        <a:ext cx="2607740" cy="14324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12FA45-D73D-44D4-92AC-9DF864053476}">
      <dsp:nvSpPr>
        <dsp:cNvPr id="0" name=""/>
        <dsp:cNvSpPr/>
      </dsp:nvSpPr>
      <dsp:spPr>
        <a:xfrm>
          <a:off x="1968398" y="2370"/>
          <a:ext cx="2064052" cy="86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Гигиеническая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обоснованность</a:t>
          </a:r>
          <a:endParaRPr lang="ru-RU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010758" y="44730"/>
        <a:ext cx="1979332" cy="783022"/>
      </dsp:txXfrm>
    </dsp:sp>
    <dsp:sp modelId="{6CB4724B-6D0C-4A5D-B9A6-E11069F2A397}">
      <dsp:nvSpPr>
        <dsp:cNvPr id="0" name=""/>
        <dsp:cNvSpPr/>
      </dsp:nvSpPr>
      <dsp:spPr>
        <a:xfrm>
          <a:off x="1267829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769310" y="344392"/>
              </a:moveTo>
              <a:arcTo wR="1732594" hR="1732594" stAng="18405153" swAng="114224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F7E5BC-79D1-4242-90C0-FCFFFF534F38}">
      <dsp:nvSpPr>
        <dsp:cNvPr id="0" name=""/>
        <dsp:cNvSpPr/>
      </dsp:nvSpPr>
      <dsp:spPr>
        <a:xfrm>
          <a:off x="3640323" y="1199563"/>
          <a:ext cx="2015792" cy="86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Профилактическая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направленность</a:t>
          </a:r>
          <a:endParaRPr lang="ru-RU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682683" y="1241923"/>
        <a:ext cx="1931072" cy="783022"/>
      </dsp:txXfrm>
    </dsp:sp>
    <dsp:sp modelId="{43BC5EBD-57EE-4E0F-84AD-0E37A4A0CD3B}">
      <dsp:nvSpPr>
        <dsp:cNvPr id="0" name=""/>
        <dsp:cNvSpPr/>
      </dsp:nvSpPr>
      <dsp:spPr>
        <a:xfrm>
          <a:off x="1267829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3462825" y="1642133"/>
              </a:moveTo>
              <a:arcTo wR="1732594" hR="1732594" stAng="21420430" swAng="219511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B09353-A8CB-4B8D-86BF-63E28F55FEDF}">
      <dsp:nvSpPr>
        <dsp:cNvPr id="0" name=""/>
        <dsp:cNvSpPr/>
      </dsp:nvSpPr>
      <dsp:spPr>
        <a:xfrm>
          <a:off x="3029591" y="3136663"/>
          <a:ext cx="1978452" cy="86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Психологическая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безопасность</a:t>
          </a:r>
          <a:endParaRPr lang="ru-RU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071951" y="3179023"/>
        <a:ext cx="1893732" cy="783022"/>
      </dsp:txXfrm>
    </dsp:sp>
    <dsp:sp modelId="{3EA7818E-7D9B-4088-81CC-30D1B522A817}">
      <dsp:nvSpPr>
        <dsp:cNvPr id="0" name=""/>
        <dsp:cNvSpPr/>
      </dsp:nvSpPr>
      <dsp:spPr>
        <a:xfrm>
          <a:off x="1267829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1760630" y="3464962"/>
              </a:moveTo>
              <a:arcTo wR="1732594" hR="1732594" stAng="5344370" swAng="220057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406521-2689-4E0A-80EF-DD38DEA020B6}">
      <dsp:nvSpPr>
        <dsp:cNvPr id="0" name=""/>
        <dsp:cNvSpPr/>
      </dsp:nvSpPr>
      <dsp:spPr>
        <a:xfrm>
          <a:off x="1047605" y="3136663"/>
          <a:ext cx="1868850" cy="86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Личностная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ориентированность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урока</a:t>
          </a:r>
          <a:endParaRPr lang="ru-RU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89965" y="3179023"/>
        <a:ext cx="1784130" cy="783022"/>
      </dsp:txXfrm>
    </dsp:sp>
    <dsp:sp modelId="{9B5AAEA1-F8D7-42B9-B304-2CCFAD044CD9}">
      <dsp:nvSpPr>
        <dsp:cNvPr id="0" name=""/>
        <dsp:cNvSpPr/>
      </dsp:nvSpPr>
      <dsp:spPr>
        <a:xfrm>
          <a:off x="1267829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89352" y="2691206"/>
              </a:moveTo>
              <a:arcTo wR="1732594" hR="1732594" stAng="8784456" swAng="219511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C9E5B9-8649-4EBA-A8A9-B9962177112A}">
      <dsp:nvSpPr>
        <dsp:cNvPr id="0" name=""/>
        <dsp:cNvSpPr/>
      </dsp:nvSpPr>
      <dsp:spPr>
        <a:xfrm>
          <a:off x="439884" y="1199563"/>
          <a:ext cx="1825489" cy="8677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Направленность на формирование ценности здоровья и ЗОЖ</a:t>
          </a:r>
        </a:p>
      </dsp:txBody>
      <dsp:txXfrm>
        <a:off x="482244" y="1241923"/>
        <a:ext cx="1740769" cy="783022"/>
      </dsp:txXfrm>
    </dsp:sp>
    <dsp:sp modelId="{C28AB71B-2A13-45F6-A14F-0C63A1FC6000}">
      <dsp:nvSpPr>
        <dsp:cNvPr id="0" name=""/>
        <dsp:cNvSpPr/>
      </dsp:nvSpPr>
      <dsp:spPr>
        <a:xfrm>
          <a:off x="1267829" y="436241"/>
          <a:ext cx="3465188" cy="3465188"/>
        </a:xfrm>
        <a:custGeom>
          <a:avLst/>
          <a:gdLst/>
          <a:ahLst/>
          <a:cxnLst/>
          <a:rect l="0" t="0" r="0" b="0"/>
          <a:pathLst>
            <a:path>
              <a:moveTo>
                <a:pt x="299768" y="758482"/>
              </a:moveTo>
              <a:arcTo wR="1732594" hR="1732594" stAng="12852599" swAng="114224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image" Target="../media/image3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331EC-075B-4327-BA63-754E5574F54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04DF6-F8CB-44C2-B2E8-84D3CF8AC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331EC-075B-4327-BA63-754E5574F54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04DF6-F8CB-44C2-B2E8-84D3CF8AC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331EC-075B-4327-BA63-754E5574F54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04DF6-F8CB-44C2-B2E8-84D3CF8AC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331EC-075B-4327-BA63-754E5574F54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04DF6-F8CB-44C2-B2E8-84D3CF8AC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331EC-075B-4327-BA63-754E5574F54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04DF6-F8CB-44C2-B2E8-84D3CF8AC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331EC-075B-4327-BA63-754E5574F54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04DF6-F8CB-44C2-B2E8-84D3CF8AC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331EC-075B-4327-BA63-754E5574F54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04DF6-F8CB-44C2-B2E8-84D3CF8AC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331EC-075B-4327-BA63-754E5574F54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04DF6-F8CB-44C2-B2E8-84D3CF8AC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331EC-075B-4327-BA63-754E5574F54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04DF6-F8CB-44C2-B2E8-84D3CF8AC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331EC-075B-4327-BA63-754E5574F54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04DF6-F8CB-44C2-B2E8-84D3CF8AC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331EC-075B-4327-BA63-754E5574F54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04DF6-F8CB-44C2-B2E8-84D3CF8AC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331EC-075B-4327-BA63-754E5574F54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04DF6-F8CB-44C2-B2E8-84D3CF8AC0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13" Type="http://schemas.openxmlformats.org/officeDocument/2006/relationships/oleObject" Target="../embeddings/oleObject3.bin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12" Type="http://schemas.openxmlformats.org/officeDocument/2006/relationships/image" Target="../media/image3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0.jpeg"/><Relationship Id="rId11" Type="http://schemas.openxmlformats.org/officeDocument/2006/relationships/oleObject" Target="../embeddings/oleObject2.bin"/><Relationship Id="rId5" Type="http://schemas.openxmlformats.org/officeDocument/2006/relationships/image" Target="../media/image39.jpeg"/><Relationship Id="rId10" Type="http://schemas.openxmlformats.org/officeDocument/2006/relationships/image" Target="../media/image34.emf"/><Relationship Id="rId4" Type="http://schemas.openxmlformats.org/officeDocument/2006/relationships/image" Target="../media/image38.jpeg"/><Relationship Id="rId9" Type="http://schemas.openxmlformats.org/officeDocument/2006/relationships/oleObject" Target="../embeddings/oleObject1.bin"/><Relationship Id="rId14" Type="http://schemas.openxmlformats.org/officeDocument/2006/relationships/image" Target="../media/image3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3861048"/>
            <a:ext cx="862891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rgbClr val="0070C0"/>
                </a:solidFill>
                <a:latin typeface="Trebuchet MS" pitchFamily="34" charset="0"/>
              </a:rPr>
              <a:t>Подготовила: Павлова Юлия Сергеевна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Trebuchet MS" pitchFamily="34" charset="0"/>
              </a:rPr>
              <a:t>учитель начальных классов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Trebuchet MS" pitchFamily="34" charset="0"/>
              </a:rPr>
              <a:t>Государственного бюджетного 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Trebuchet MS" pitchFamily="34" charset="0"/>
              </a:rPr>
              <a:t>общеобразовательного учреждения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Trebuchet MS" pitchFamily="34" charset="0"/>
              </a:rPr>
              <a:t>школы-интерната № 49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Trebuchet MS" pitchFamily="34" charset="0"/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  <a:latin typeface="Trebuchet MS" pitchFamily="34" charset="0"/>
              </a:rPr>
              <a:t>Петродворцового</a:t>
            </a:r>
            <a:r>
              <a:rPr lang="ru-RU" b="1" dirty="0" smtClean="0">
                <a:solidFill>
                  <a:srgbClr val="0070C0"/>
                </a:solidFill>
                <a:latin typeface="Trebuchet MS" pitchFamily="34" charset="0"/>
              </a:rPr>
              <a:t> района 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Trebuchet MS" pitchFamily="34" charset="0"/>
              </a:rPr>
              <a:t>Санкт-Петербурга 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Trebuchet MS" pitchFamily="34" charset="0"/>
              </a:rPr>
              <a:t>«Школа здоровья»</a:t>
            </a:r>
            <a:endParaRPr lang="ru-RU" dirty="0">
              <a:solidFill>
                <a:srgbClr val="0070C0"/>
              </a:solidFill>
              <a:latin typeface="Trebuchet MS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7" y="548680"/>
            <a:ext cx="90797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ЗДОРОВЬЕСОЗИДАЮЩАЯ ДЕЯТЕЛЬНОСТЬ 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УЧИТЕЛЯ НАЧАЛЬНЫХ КЛАССОВ</a:t>
            </a:r>
            <a:endParaRPr lang="ru-RU" sz="2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88640"/>
            <a:ext cx="7128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rebuchet MS" pitchFamily="34" charset="0"/>
              </a:rPr>
              <a:t>Соблюдаю правила техники безопасности и охраны труда</a:t>
            </a:r>
          </a:p>
        </p:txBody>
      </p:sp>
      <p:pic>
        <p:nvPicPr>
          <p:cNvPr id="12290" name="Picture 2" descr="https://pp.vk.me/c626520/v626520992/463f0/sPT1Xt8uZz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268760"/>
            <a:ext cx="2981131" cy="4968552"/>
          </a:xfrm>
          <a:prstGeom prst="rect">
            <a:avLst/>
          </a:prstGeom>
          <a:noFill/>
        </p:spPr>
      </p:pic>
      <p:pic>
        <p:nvPicPr>
          <p:cNvPr id="3" name="Picture 2" descr="https://pp.vk.me/c626520/v626520992/4674b/d1FXU1yYYhU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2981131" cy="496855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81003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rebuchet MS" pitchFamily="34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60648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rebuchet MS" pitchFamily="34" charset="0"/>
              </a:rPr>
              <a:t>Провожу на уроках физкультминутки, </a:t>
            </a:r>
          </a:p>
          <a:p>
            <a:r>
              <a:rPr lang="ru-RU" sz="2800" b="1" dirty="0" smtClean="0">
                <a:latin typeface="Trebuchet MS" pitchFamily="34" charset="0"/>
              </a:rPr>
              <a:t>пальчиковую гимнастику, гимнастику для глаз</a:t>
            </a:r>
            <a:endParaRPr lang="ru-RU" sz="2800" b="1" dirty="0">
              <a:latin typeface="Trebuchet MS" pitchFamily="34" charset="0"/>
            </a:endParaRPr>
          </a:p>
        </p:txBody>
      </p:sp>
      <p:pic>
        <p:nvPicPr>
          <p:cNvPr id="6145" name="Picture 1" descr="C:\Documents and Settings\Александр\Мои документы\урок здоровья\IMGP50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2060849"/>
            <a:ext cx="3744417" cy="2808312"/>
          </a:xfrm>
          <a:prstGeom prst="rect">
            <a:avLst/>
          </a:prstGeom>
          <a:noFill/>
        </p:spPr>
      </p:pic>
      <p:pic>
        <p:nvPicPr>
          <p:cNvPr id="9218" name="Picture 2" descr="https://pp.vk.me/c836123/v836123992/1e693/vZnVNp5Tyk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9965" y="2060848"/>
            <a:ext cx="4680520" cy="28083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0"/>
            <a:ext cx="7632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rebuchet MS" pitchFamily="34" charset="0"/>
              </a:rPr>
              <a:t>Использую смену видов деятельности</a:t>
            </a:r>
          </a:p>
        </p:txBody>
      </p:sp>
      <p:pic>
        <p:nvPicPr>
          <p:cNvPr id="9" name="Picture 4" descr="https://pp.vk.me/c626520/v626520992/44f9a/_hcLh_tY1a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548680"/>
            <a:ext cx="2927453" cy="4351618"/>
          </a:xfrm>
          <a:prstGeom prst="rect">
            <a:avLst/>
          </a:prstGeom>
          <a:noFill/>
        </p:spPr>
      </p:pic>
      <p:pic>
        <p:nvPicPr>
          <p:cNvPr id="10" name="Picture 2" descr="https://pp.vk.me/c626520/v626520992/44fc0/6fIy7q-ybY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4752528" cy="2851516"/>
          </a:xfrm>
          <a:prstGeom prst="rect">
            <a:avLst/>
          </a:prstGeom>
          <a:noFill/>
        </p:spPr>
      </p:pic>
      <p:pic>
        <p:nvPicPr>
          <p:cNvPr id="24577" name="Picture 1" descr="C:\Documents and Settings\Александр\Мои документы\урок здоровья\IMGP500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996952"/>
            <a:ext cx="4392488" cy="329436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1196752"/>
            <a:ext cx="50760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2800" b="1" dirty="0" smtClean="0">
                <a:latin typeface="Trebuchet MS" pitchFamily="34" charset="0"/>
              </a:rPr>
              <a:t>Соблюдаю требования к объему учебной нагрузки </a:t>
            </a:r>
          </a:p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2800" b="1" dirty="0" smtClean="0">
                <a:latin typeface="Trebuchet MS" pitchFamily="34" charset="0"/>
              </a:rPr>
              <a:t>(в т.ч. домашних заданий)</a:t>
            </a:r>
            <a:endParaRPr lang="ru-RU" sz="2800" b="1" dirty="0">
              <a:latin typeface="Trebuchet MS" pitchFamily="34" charset="0"/>
            </a:endParaRPr>
          </a:p>
        </p:txBody>
      </p:sp>
      <p:pic>
        <p:nvPicPr>
          <p:cNvPr id="5" name="Picture 2" descr="C:\Documents and Settings\Александр\Мои документы\поход\IMG_189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708920"/>
            <a:ext cx="4104152" cy="3078364"/>
          </a:xfrm>
          <a:prstGeom prst="rect">
            <a:avLst/>
          </a:prstGeom>
          <a:noFill/>
        </p:spPr>
      </p:pic>
      <p:pic>
        <p:nvPicPr>
          <p:cNvPr id="9" name="Picture 3" descr="C:\Documents and Settings\Александр\Мои документы\урок здоровья\IMGP50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4032448" cy="302433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07504" y="116632"/>
            <a:ext cx="52565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rebuchet MS" pitchFamily="34" charset="0"/>
              </a:rPr>
              <a:t>Учебный материал излагаю в доступной форме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p.vk.me/c626520/v626520992/463c8/Jib3X8pdXm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268760"/>
            <a:ext cx="3024337" cy="50405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691680" y="188640"/>
            <a:ext cx="57606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rebuchet MS" pitchFamily="34" charset="0"/>
              </a:rPr>
              <a:t>Использую наглядность</a:t>
            </a:r>
            <a:endParaRPr lang="ru-RU" sz="2800" b="1" dirty="0">
              <a:latin typeface="Trebuchet MS" pitchFamily="34" charset="0"/>
            </a:endParaRPr>
          </a:p>
        </p:txBody>
      </p:sp>
      <p:pic>
        <p:nvPicPr>
          <p:cNvPr id="22530" name="Picture 2" descr="C:\Documents and Settings\Александр\Мои документы\юляша павлова\IMGP49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4752528" cy="35643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Documents and Settings\Александр\Мои документы\Мои фотографии\мой класс\2013-02-12-3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3240360" cy="453650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188640"/>
            <a:ext cx="43204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rebuchet MS" pitchFamily="34" charset="0"/>
              </a:rPr>
              <a:t>Использую индивидуальный</a:t>
            </a:r>
          </a:p>
          <a:p>
            <a:r>
              <a:rPr lang="ru-RU" sz="2800" b="1" dirty="0" smtClean="0">
                <a:latin typeface="Trebuchet MS" pitchFamily="34" charset="0"/>
              </a:rPr>
              <a:t>подход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16016" y="3933056"/>
            <a:ext cx="3757760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rebuchet MS" pitchFamily="34" charset="0"/>
              </a:rPr>
              <a:t>Оказываю помощь </a:t>
            </a:r>
          </a:p>
          <a:p>
            <a:r>
              <a:rPr lang="ru-RU" sz="2800" b="1" dirty="0" smtClean="0">
                <a:latin typeface="Trebuchet MS" pitchFamily="34" charset="0"/>
              </a:rPr>
              <a:t>учащимся во время </a:t>
            </a:r>
          </a:p>
          <a:p>
            <a:r>
              <a:rPr lang="ru-RU" sz="2800" b="1" dirty="0" smtClean="0">
                <a:latin typeface="Trebuchet MS" pitchFamily="34" charset="0"/>
              </a:rPr>
              <a:t>урока</a:t>
            </a:r>
          </a:p>
          <a:p>
            <a:endParaRPr lang="ru-RU" dirty="0"/>
          </a:p>
        </p:txBody>
      </p:sp>
      <p:pic>
        <p:nvPicPr>
          <p:cNvPr id="10241" name="Picture 1" descr="C:\Documents and Settings\Александр\Мои документы\урок здоровья\IMGP504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60648"/>
            <a:ext cx="4704523" cy="35283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0841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2800" b="1" dirty="0" smtClean="0">
                <a:latin typeface="Trebuchet MS" pitchFamily="34" charset="0"/>
              </a:rPr>
              <a:t>Активизирую познавательный интерес учащихся через игровые формы</a:t>
            </a:r>
          </a:p>
        </p:txBody>
      </p:sp>
      <p:pic>
        <p:nvPicPr>
          <p:cNvPr id="7170" name="Picture 2" descr="https://pp.vk.me/c626520/v626520992/45057/6ycNiZlk-n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476671"/>
            <a:ext cx="2966730" cy="4944549"/>
          </a:xfrm>
          <a:prstGeom prst="rect">
            <a:avLst/>
          </a:prstGeom>
          <a:noFill/>
        </p:spPr>
      </p:pic>
      <p:pic>
        <p:nvPicPr>
          <p:cNvPr id="7172" name="Picture 4" descr="https://pp.vk.me/c626520/v626520992/4500a/ZBvVd9L3F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4896544" cy="293792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Documents and Settings\Александр\Мои документы\урок здоровья\IMGP50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4608512" cy="3456384"/>
          </a:xfrm>
          <a:prstGeom prst="rect">
            <a:avLst/>
          </a:prstGeom>
          <a:noFill/>
        </p:spPr>
      </p:pic>
      <p:pic>
        <p:nvPicPr>
          <p:cNvPr id="4" name="Picture 2" descr="https://pp.vk.me/c636318/v636318992/5f4ea/7OqHfU59li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429000"/>
            <a:ext cx="5354961" cy="32129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520" y="0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rebuchet MS" pitchFamily="34" charset="0"/>
              </a:rPr>
              <a:t>Использую групповую форму работы, </a:t>
            </a:r>
          </a:p>
          <a:p>
            <a:r>
              <a:rPr lang="ru-RU" sz="2800" b="1" dirty="0" smtClean="0">
                <a:latin typeface="Trebuchet MS" pitchFamily="34" charset="0"/>
              </a:rPr>
              <a:t>работу в парах</a:t>
            </a:r>
            <a:endParaRPr lang="ru-RU" sz="2800" b="1" dirty="0"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548680"/>
            <a:ext cx="86409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рефлексия настроения и эмоционального состояния</a:t>
            </a:r>
          </a:p>
          <a:p>
            <a:pPr>
              <a:buFont typeface="Wingdings" pitchFamily="2" charset="2"/>
              <a:buChar char="ü"/>
            </a:pPr>
            <a:endParaRPr lang="ru-RU" sz="2800" dirty="0" smtClean="0"/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рефлексия деятельности</a:t>
            </a:r>
          </a:p>
          <a:p>
            <a:pPr>
              <a:buFont typeface="Wingdings" pitchFamily="2" charset="2"/>
              <a:buChar char="ü"/>
            </a:pPr>
            <a:endParaRPr lang="ru-RU" sz="2800" dirty="0" smtClean="0"/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рефлексия содержания учебного материала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411760" y="0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://novprospekt.ru/images/38/original/post_38_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212976"/>
            <a:ext cx="2280486" cy="33843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85689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rebuchet MS" pitchFamily="34" charset="0"/>
              </a:rPr>
              <a:t>Каждый урок начинаю с </a:t>
            </a:r>
          </a:p>
          <a:p>
            <a:r>
              <a:rPr lang="ru-RU" sz="2800" b="1" dirty="0" smtClean="0">
                <a:latin typeface="Trebuchet MS" pitchFamily="34" charset="0"/>
              </a:rPr>
              <a:t>положительного</a:t>
            </a:r>
          </a:p>
          <a:p>
            <a:r>
              <a:rPr lang="ru-RU" sz="2800" b="1" dirty="0" smtClean="0">
                <a:latin typeface="Trebuchet MS" pitchFamily="34" charset="0"/>
              </a:rPr>
              <a:t>эмоционального настроя</a:t>
            </a:r>
            <a:endParaRPr lang="ru-RU" sz="2800" b="1" dirty="0">
              <a:latin typeface="Trebuchet MS" pitchFamily="34" charset="0"/>
            </a:endParaRPr>
          </a:p>
        </p:txBody>
      </p:sp>
      <p:pic>
        <p:nvPicPr>
          <p:cNvPr id="5" name="Picture 2" descr="https://pp.vk.me/c626520/v626520992/463fa/5IBX5zM-qA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548680"/>
            <a:ext cx="3024336" cy="5040560"/>
          </a:xfrm>
          <a:prstGeom prst="rect">
            <a:avLst/>
          </a:prstGeom>
          <a:noFill/>
        </p:spPr>
      </p:pic>
      <p:pic>
        <p:nvPicPr>
          <p:cNvPr id="17409" name="Picture 1" descr="C:\Documents and Settings\Александр\Мои документы\урок здоровья\IMGP50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4656517" cy="34923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6" name="Picture 4" descr="http://mooc.in.ua/wp-content/uploads/2016/05/suport-escolar-e14628659207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7112124" cy="4600576"/>
          </a:xfrm>
          <a:prstGeom prst="rect">
            <a:avLst/>
          </a:prstGeom>
          <a:noFill/>
        </p:spPr>
      </p:pic>
      <p:pic>
        <p:nvPicPr>
          <p:cNvPr id="44034" name="Picture 2" descr="http://iovesosh.ucoz.ru/SAIT/d/zdorovie_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8640"/>
            <a:ext cx="7125977" cy="15121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лександр\Мои документы\Папка Юли\проект библиотека\IMGP45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645024"/>
            <a:ext cx="3648405" cy="2736304"/>
          </a:xfrm>
          <a:prstGeom prst="rect">
            <a:avLst/>
          </a:prstGeom>
          <a:noFill/>
        </p:spPr>
      </p:pic>
      <p:pic>
        <p:nvPicPr>
          <p:cNvPr id="3" name="Picture 1" descr="C:\Documents and Settings\Александр\Рабочий стол\сканер\ф5 0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708920"/>
            <a:ext cx="2546341" cy="34837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116632"/>
            <a:ext cx="5904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rebuchet MS" pitchFamily="34" charset="0"/>
              </a:rPr>
              <a:t>Использую творческие задания</a:t>
            </a:r>
            <a:endParaRPr lang="ru-RU" sz="2800" b="1" dirty="0">
              <a:latin typeface="Trebuchet MS" pitchFamily="34" charset="0"/>
            </a:endParaRPr>
          </a:p>
        </p:txBody>
      </p:sp>
      <p:pic>
        <p:nvPicPr>
          <p:cNvPr id="18433" name="Picture 1" descr="C:\Documents and Settings\Александр\Мои документы\урок здоровья\IMGP505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692696"/>
            <a:ext cx="3768417" cy="28263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Александр\Рабочий стол\ф5 00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16632"/>
            <a:ext cx="1309043" cy="1800201"/>
          </a:xfrm>
          <a:prstGeom prst="rect">
            <a:avLst/>
          </a:prstGeom>
          <a:noFill/>
        </p:spPr>
      </p:pic>
      <p:pic>
        <p:nvPicPr>
          <p:cNvPr id="4" name="Picture 3" descr="C:\Documents and Settings\Александр\Рабочий стол\ф5 0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116632"/>
            <a:ext cx="1256681" cy="1728192"/>
          </a:xfrm>
          <a:prstGeom prst="rect">
            <a:avLst/>
          </a:prstGeom>
          <a:noFill/>
        </p:spPr>
      </p:pic>
      <p:pic>
        <p:nvPicPr>
          <p:cNvPr id="7" name="Picture 2" descr="https://pp.vk.me/c626520/v626520992/4694e/pdwQ7dQ53s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1982867" cy="1296144"/>
          </a:xfrm>
          <a:prstGeom prst="rect">
            <a:avLst/>
          </a:prstGeom>
          <a:noFill/>
        </p:spPr>
      </p:pic>
      <p:pic>
        <p:nvPicPr>
          <p:cNvPr id="8" name="Picture 4" descr="https://pp.vk.me/c626520/v626520992/46957/50zV2wnuIJ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260648"/>
            <a:ext cx="1940931" cy="1224136"/>
          </a:xfrm>
          <a:prstGeom prst="rect">
            <a:avLst/>
          </a:prstGeom>
          <a:noFill/>
        </p:spPr>
      </p:pic>
      <p:pic>
        <p:nvPicPr>
          <p:cNvPr id="6146" name="Picture 2" descr="https://pp.vk.me/c836124/v836124992/1f50c/CNaGpex8fv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708920"/>
            <a:ext cx="4080453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31" descr="https://portal.iv-edu.ru/dep/mouofurmn/doclib2/img/HoBocTu/2016/08-16/uchi-90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060848"/>
            <a:ext cx="3055742" cy="1728192"/>
          </a:xfrm>
          <a:prstGeom prst="rect">
            <a:avLst/>
          </a:prstGeom>
          <a:noFill/>
        </p:spPr>
      </p:pic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6300192" y="3861048"/>
          <a:ext cx="1530350" cy="215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2" name="Acrobat Document" r:id="rId9" imgW="5667375" imgH="8019898" progId="AcroExch.Document.11">
                  <p:embed/>
                </p:oleObj>
              </mc:Choice>
              <mc:Fallback>
                <p:oleObj name="Acrobat Document" r:id="rId9" imgW="5667375" imgH="8019898" progId="AcroExch.Document.11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192" y="3861048"/>
                        <a:ext cx="1530350" cy="215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7452320" y="4005064"/>
          <a:ext cx="1511300" cy="213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3" name="Acrobat Document" r:id="rId11" imgW="5667375" imgH="8019898" progId="AcroExch.Document.11">
                  <p:embed/>
                </p:oleObj>
              </mc:Choice>
              <mc:Fallback>
                <p:oleObj name="Acrobat Document" r:id="rId11" imgW="5667375" imgH="8019898" progId="AcroExch.Document.11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2320" y="4005064"/>
                        <a:ext cx="1511300" cy="213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3" name="Object 1"/>
          <p:cNvGraphicFramePr>
            <a:graphicFrameLocks noChangeAspect="1"/>
          </p:cNvGraphicFramePr>
          <p:nvPr/>
        </p:nvGraphicFramePr>
        <p:xfrm>
          <a:off x="4932040" y="4005064"/>
          <a:ext cx="1489075" cy="210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4" name="Acrobat Document" r:id="rId13" imgW="5667375" imgH="8019898" progId="AcroExch.Document.11">
                  <p:embed/>
                </p:oleObj>
              </mc:Choice>
              <mc:Fallback>
                <p:oleObj name="Acrobat Document" r:id="rId13" imgW="5667375" imgH="8019898" progId="AcroExch.Document.11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4005064"/>
                        <a:ext cx="1489075" cy="2103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AutoShape 22" descr="https://spektr-tm.ru/wa-data/public/shop/products/44/79/7944/images/6136/6136.97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8" name="AutoShape 24" descr="https://spektr-tm.ru/wa-data/public/shop/products/44/79/7944/images/6136/6136.97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51" name="Picture 27" descr="C:\Documents and Settings\Александр\Мои документы\урок здоровья\IMGP50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376771"/>
            <a:ext cx="3984443" cy="2988333"/>
          </a:xfrm>
          <a:prstGeom prst="rect">
            <a:avLst/>
          </a:prstGeom>
          <a:noFill/>
        </p:spPr>
      </p:pic>
      <p:pic>
        <p:nvPicPr>
          <p:cNvPr id="1053" name="Picture 29" descr="https://pp.vk.me/c636318/v636318992/5de59/1OuJeHtbye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852936"/>
            <a:ext cx="4560507" cy="273630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51520" y="188640"/>
            <a:ext cx="765626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rebuchet MS" pitchFamily="34" charset="0"/>
              </a:rPr>
              <a:t>Использую </a:t>
            </a:r>
            <a:r>
              <a:rPr lang="ru-RU" sz="2800" b="1" dirty="0" err="1" smtClean="0">
                <a:latin typeface="Trebuchet MS" pitchFamily="34" charset="0"/>
              </a:rPr>
              <a:t>мультимедийную</a:t>
            </a:r>
            <a:r>
              <a:rPr lang="ru-RU" sz="2800" b="1" dirty="0" smtClean="0">
                <a:latin typeface="Trebuchet MS" pitchFamily="34" charset="0"/>
              </a:rPr>
              <a:t> презентацию</a:t>
            </a:r>
          </a:p>
          <a:p>
            <a:r>
              <a:rPr lang="ru-RU" sz="2800" b="1" dirty="0" smtClean="0">
                <a:latin typeface="Trebuchet MS" pitchFamily="34" charset="0"/>
              </a:rPr>
              <a:t>и просмотр мультфильмов</a:t>
            </a:r>
            <a:endParaRPr lang="ru-RU" sz="2800" b="1" dirty="0"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6" name="AutoShape 22" descr="https://spektr-tm.ru/wa-data/public/shop/products/44/79/7944/images/6136/6136.97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8" name="AutoShape 24" descr="https://spektr-tm.ru/wa-data/public/shop/products/44/79/7944/images/6136/6136.97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9394" name="Picture 2" descr="https://pp.userapi.com/c628130/v628130992/247ae/eLdVEpk66kU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780928"/>
            <a:ext cx="4680520" cy="2808312"/>
          </a:xfrm>
          <a:prstGeom prst="rect">
            <a:avLst/>
          </a:prstGeom>
          <a:noFill/>
        </p:spPr>
      </p:pic>
      <p:pic>
        <p:nvPicPr>
          <p:cNvPr id="16" name="Picture 2" descr="https://pp.vk.me/c836123/v836123992/1e8e4/U6IjMMIPQa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908720"/>
            <a:ext cx="3024336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Прямоугольник 16"/>
          <p:cNvSpPr/>
          <p:nvPr/>
        </p:nvSpPr>
        <p:spPr>
          <a:xfrm>
            <a:off x="107504" y="188640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rebuchet MS" pitchFamily="34" charset="0"/>
              </a:rPr>
              <a:t>Стараюсь стать не только наставником, но и другом для ребят</a:t>
            </a:r>
            <a:endParaRPr lang="ru-RU" sz="2800" b="1" dirty="0"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Documents and Settings\Александр\Мои документы\юляша павлова\IMGP49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429000"/>
            <a:ext cx="4032448" cy="30243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1749" name="Picture 5" descr="C:\Documents and Settings\Александр\Мои документы\юляша павлова\IMGP497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936437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391472" y="0"/>
            <a:ext cx="4752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«Забота о здоровье невозможна без постоянной связи с семьей» </a:t>
            </a:r>
          </a:p>
          <a:p>
            <a:r>
              <a:rPr lang="ru-RU" sz="2400" b="1" i="1" dirty="0" smtClean="0"/>
              <a:t>В. А. Сухомлинский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 smtClean="0">
              <a:solidFill>
                <a:srgbClr val="CC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 descr="C:\Documents and Settings\Александр\Мои документы\поход\IMGP47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068960"/>
            <a:ext cx="3936437" cy="2952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Александр\Рабочий стол\ф5 0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513360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rnd">
            <a:solidFill>
              <a:schemeClr val="tx2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Picture 3" descr="C:\Documents and Settings\Александр\Рабочий стол\ф5 0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16632"/>
            <a:ext cx="2513360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rnd">
            <a:solidFill>
              <a:schemeClr val="tx2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4" descr="C:\Documents and Settings\Александр\Рабочий стол\ф5 0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2852936"/>
            <a:ext cx="2513361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Documents and Settings\Александр\Рабочий стол\ф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852936"/>
            <a:ext cx="2376264" cy="3456384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60648"/>
            <a:ext cx="720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rebuchet MS" pitchFamily="34" charset="0"/>
              </a:rPr>
              <a:t>«Если хочешь изменить мир – начни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rebuchet MS" pitchFamily="34" charset="0"/>
              </a:rPr>
              <a:t> с самого </a:t>
            </a:r>
            <a:r>
              <a:rPr lang="ru-RU" sz="2800" b="1" smtClean="0">
                <a:solidFill>
                  <a:srgbClr val="7030A0"/>
                </a:solidFill>
                <a:latin typeface="Trebuchet MS" pitchFamily="34" charset="0"/>
              </a:rPr>
              <a:t>себя»</a:t>
            </a:r>
            <a:endParaRPr lang="ru-RU" sz="2800" b="1" dirty="0" smtClean="0">
              <a:solidFill>
                <a:srgbClr val="7030A0"/>
              </a:solidFill>
              <a:latin typeface="Trebuchet MS" pitchFamily="34" charset="0"/>
            </a:endParaRPr>
          </a:p>
          <a:p>
            <a:pPr algn="ctr"/>
            <a:endParaRPr lang="ru-RU" sz="2800" b="1" dirty="0">
              <a:latin typeface="Trebuchet MS" pitchFamily="34" charset="0"/>
            </a:endParaRPr>
          </a:p>
        </p:txBody>
      </p:sp>
      <p:pic>
        <p:nvPicPr>
          <p:cNvPr id="3073" name="Picture 1" descr="F:\урок здоровья\IMGP50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1412776"/>
            <a:ext cx="4900065" cy="45365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333v.ru/uploads/2a/2a9701c73296e17a7244e5dcf5d58b6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96080" y="0"/>
            <a:ext cx="69284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i="1" dirty="0" smtClean="0">
                <a:latin typeface="Trebuchet MS" pitchFamily="34" charset="0"/>
                <a:cs typeface="Arial" pitchFamily="34" charset="0"/>
              </a:rPr>
              <a:t>СПАСИБО ЗА ВНИМАНИЕ!</a:t>
            </a:r>
            <a:endParaRPr lang="ru-RU" sz="4400" b="1" i="1" dirty="0">
              <a:latin typeface="Trebuchet MS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005064"/>
            <a:ext cx="48600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102BB0"/>
                </a:solidFill>
                <a:latin typeface="Trebuchet MS" pitchFamily="34" charset="0"/>
              </a:rPr>
              <a:t>«Если измерить все мои заботы и тревоги о детях в течение первых четырех лет обучения, то добрая половина их — о здоровье» </a:t>
            </a:r>
          </a:p>
          <a:p>
            <a:pPr algn="ctr"/>
            <a:r>
              <a:rPr lang="ru-RU" sz="2000" b="1" dirty="0" smtClean="0">
                <a:solidFill>
                  <a:srgbClr val="102BB0"/>
                </a:solidFill>
                <a:latin typeface="Trebuchet MS" pitchFamily="34" charset="0"/>
              </a:rPr>
              <a:t>В. А. Сухомлинский</a:t>
            </a:r>
            <a:endParaRPr lang="ru-RU" sz="2000" b="1" dirty="0">
              <a:solidFill>
                <a:srgbClr val="102BB0"/>
              </a:solidFill>
              <a:latin typeface="Trebuchet MS" pitchFamily="34" charset="0"/>
            </a:endParaRPr>
          </a:p>
        </p:txBody>
      </p:sp>
      <p:sp>
        <p:nvSpPr>
          <p:cNvPr id="15362" name="AutoShape 2" descr="https://img-fotki.yandex.ru/get/6844/135392251.0/0_dcc49_4478180a_X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img-fotki.yandex.ru/get/6844/135392251.0/0_dcc49_4478180a_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https://img-fotki.yandex.ru/get/6844/135392251.0/0_dcc49_4478180a_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2" name="AutoShape 12" descr="https://img-fotki.yandex.ru/get/6844/135392251.0/0_dcc49_4478180a_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73" name="Picture 13" descr="C:\Documents and Settings\Александр\Рабочий стол\0_dcc49_4478180a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96752"/>
            <a:ext cx="4032448" cy="2301411"/>
          </a:xfrm>
          <a:prstGeom prst="rect">
            <a:avLst/>
          </a:prstGeom>
          <a:noFill/>
        </p:spPr>
      </p:pic>
      <p:pic>
        <p:nvPicPr>
          <p:cNvPr id="15375" name="Picture 15" descr="https://pp.vk.me/c637520/v637520239/16dfa/TfpeT4w4Wa4.jpg"/>
          <p:cNvPicPr>
            <a:picLocks noChangeAspect="1" noChangeArrowheads="1"/>
          </p:cNvPicPr>
          <p:nvPr/>
        </p:nvPicPr>
        <p:blipFill>
          <a:blip r:embed="rId3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861048"/>
            <a:ext cx="3548644" cy="241609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971600" y="116632"/>
            <a:ext cx="7272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Trebuchet MS" pitchFamily="34" charset="0"/>
              </a:rPr>
              <a:t>ГБОУ ШКОЛА-ИНТЕРНАТ № 49</a:t>
            </a:r>
          </a:p>
          <a:p>
            <a:pPr algn="ctr"/>
            <a:r>
              <a:rPr lang="ru-RU" sz="1600" b="1" dirty="0" smtClean="0">
                <a:latin typeface="Trebuchet MS" pitchFamily="34" charset="0"/>
              </a:rPr>
              <a:t>ПЕТРОДВОРЦОВОГО РАЙОНА</a:t>
            </a:r>
          </a:p>
          <a:p>
            <a:pPr algn="ctr"/>
            <a:r>
              <a:rPr lang="ru-RU" sz="1600" b="1" dirty="0" smtClean="0">
                <a:latin typeface="Trebuchet MS" pitchFamily="34" charset="0"/>
              </a:rPr>
              <a:t>САНКТ-ПЕТЕРБУРГА</a:t>
            </a:r>
          </a:p>
          <a:p>
            <a:pPr algn="ctr"/>
            <a:r>
              <a:rPr lang="ru-RU" sz="1600" b="1" dirty="0" smtClean="0">
                <a:latin typeface="Trebuchet MS" pitchFamily="34" charset="0"/>
              </a:rPr>
              <a:t>«ШКОЛА ЗДОРОВЬЯ»</a:t>
            </a:r>
            <a:endParaRPr lang="ru-RU" sz="1600" b="1" dirty="0">
              <a:latin typeface="Trebuchet MS" pitchFamily="34" charset="0"/>
            </a:endParaRPr>
          </a:p>
        </p:txBody>
      </p:sp>
      <p:pic>
        <p:nvPicPr>
          <p:cNvPr id="15380" name="Picture 20" descr="http://www.rosfirm.ru/goods/images/78/78.2068413/images/log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188640"/>
            <a:ext cx="678933" cy="8640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251520" y="2173506"/>
            <a:ext cx="864096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Calibri" pitchFamily="34" charset="0"/>
                <a:cs typeface="Times New Roman" pitchFamily="18" charset="0"/>
              </a:rPr>
              <a:t>Профилактическая работа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lang="ru-RU" sz="2400" dirty="0" smtClean="0">
              <a:latin typeface="Trebuchet MS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sz="2400" dirty="0" smtClean="0">
                <a:latin typeface="Trebuchet MS" pitchFamily="34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Calibri" pitchFamily="34" charset="0"/>
                <a:cs typeface="Times New Roman" pitchFamily="18" charset="0"/>
              </a:rPr>
              <a:t>ндивидуальный план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Calibri" pitchFamily="34" charset="0"/>
                <a:cs typeface="Times New Roman" pitchFamily="18" charset="0"/>
              </a:rPr>
              <a:t>лечения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Calibri" pitchFamily="34" charset="0"/>
                <a:cs typeface="Times New Roman" pitchFamily="18" charset="0"/>
              </a:rPr>
              <a:t>Диагностическое направление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Calibri" pitchFamily="34" charset="0"/>
                <a:cs typeface="Times New Roman" pitchFamily="18" charset="0"/>
              </a:rPr>
              <a:t>Консультативно-просветительское направление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487125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Calibri" pitchFamily="34" charset="0"/>
                <a:cs typeface="Times New Roman" pitchFamily="18" charset="0"/>
              </a:rPr>
              <a:t>Лечебно-оздоровительный процесс включает ряд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Calibri" pitchFamily="34" charset="0"/>
                <a:cs typeface="Times New Roman" pitchFamily="18" charset="0"/>
              </a:rPr>
              <a:t>направлений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Схема 17"/>
          <p:cNvGraphicFramePr/>
          <p:nvPr/>
        </p:nvGraphicFramePr>
        <p:xfrm>
          <a:off x="107504" y="620688"/>
          <a:ext cx="892899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03848" y="188640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МОДЕЛЬ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1475656" y="112474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51520" y="332656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ЗДОРОВЬЕСОЗИДАЮЩИЙ  ПОТЕНЦИАЛ  УРОКА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44999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rebuchet MS" pitchFamily="34" charset="0"/>
                <a:cs typeface="Arial" panose="020B0604020202020204" pitchFamily="34" charset="0"/>
              </a:rPr>
              <a:t>Главная задача школы здоровья - обеспечение условий для сохранения и укрепления здоровья всех участников образовательного процесса, развития культуры здоровья и формирования на её основе здорового образа жизни. </a:t>
            </a:r>
            <a:endParaRPr lang="ru-RU" sz="2000" b="1" dirty="0">
              <a:latin typeface="Trebuchet MS" pitchFamily="34" charset="0"/>
              <a:cs typeface="Arial" panose="020B0604020202020204" pitchFamily="34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4572000" y="3212976"/>
            <a:ext cx="478802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rebuchet MS" pitchFamily="34" charset="0"/>
                <a:ea typeface="Times New Roman" pitchFamily="18" charset="0"/>
                <a:cs typeface="Arial" panose="020B0604020202020204" pitchFamily="34" charset="0"/>
              </a:rPr>
              <a:t>Цель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latin typeface="Trebuchet MS" pitchFamily="34" charset="0"/>
                <a:ea typeface="Times New Roman" pitchFamily="18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latin typeface="Trebuchet MS" pitchFamily="34" charset="0"/>
                <a:ea typeface="Times New Roman" pitchFamily="18" charset="0"/>
                <a:cs typeface="Arial" panose="020B0604020202020204" pitchFamily="34" charset="0"/>
              </a:rPr>
              <a:t>мое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latin typeface="Trebuchet MS" pitchFamily="34" charset="0"/>
                <a:ea typeface="Times New Roman" pitchFamily="18" charset="0"/>
                <a:cs typeface="Arial" panose="020B0604020202020204" pitchFamily="34" charset="0"/>
              </a:rPr>
              <a:t>й педагогической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latin typeface="Trebuchet MS" pitchFamily="34" charset="0"/>
                <a:ea typeface="Times New Roman" pitchFamily="18" charset="0"/>
                <a:cs typeface="Arial" panose="020B0604020202020204" pitchFamily="34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latin typeface="Trebuchet MS" pitchFamily="34" charset="0"/>
                <a:ea typeface="Times New Roman" pitchFamily="18" charset="0"/>
                <a:cs typeface="Arial" panose="020B0604020202020204" pitchFamily="34" charset="0"/>
              </a:rPr>
              <a:t>деятельности - </a:t>
            </a:r>
            <a:r>
              <a:rPr lang="ru-RU" sz="2000" b="1" dirty="0" smtClean="0">
                <a:latin typeface="Trebuchet MS" pitchFamily="34" charset="0"/>
                <a:cs typeface="Arial" pitchFamily="34" charset="0"/>
              </a:rPr>
              <a:t>осуществление обучения и воспитания  учащихся при сохранении их физического и психического здоровья, в соответствии с индивидуальными возможностями.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://www.funlib.ru/cimg/2014/101903/543366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88640"/>
            <a:ext cx="3871982" cy="27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697" name="Picture 1" descr="C:\Documents and Settings\Александр\Рабочий стол\кл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140968"/>
            <a:ext cx="4485907" cy="295232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971600" y="548680"/>
            <a:ext cx="720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Trebuchet MS" pitchFamily="34" charset="0"/>
                <a:cs typeface="Times New Roman" pitchFamily="18" charset="0"/>
              </a:rPr>
              <a:t>Направления в работе: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251520" y="2077397"/>
            <a:ext cx="7200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251520" y="1988840"/>
            <a:ext cx="79208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Calibri" pitchFamily="34" charset="0"/>
                <a:cs typeface="Times New Roman" pitchFamily="18" charset="0"/>
              </a:rPr>
              <a:t>«Сохрани свое физическое здоровье»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57348" name="Rectangle 4"/>
          <p:cNvSpPr>
            <a:spLocks noChangeArrowheads="1"/>
          </p:cNvSpPr>
          <p:nvPr/>
        </p:nvSpPr>
        <p:spPr bwMode="auto">
          <a:xfrm>
            <a:off x="251520" y="2708920"/>
            <a:ext cx="734481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Calibri" pitchFamily="34" charset="0"/>
                <a:cs typeface="Times New Roman" pitchFamily="18" charset="0"/>
              </a:rPr>
              <a:t>«Сохрани 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Calibri" pitchFamily="34" charset="0"/>
                <a:cs typeface="Times New Roman" pitchFamily="18" charset="0"/>
              </a:rPr>
              <a:t>свое психическое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ebuchet MS" pitchFamily="34" charset="0"/>
                <a:ea typeface="Calibri" pitchFamily="34" charset="0"/>
                <a:cs typeface="Times New Roman" pitchFamily="18" charset="0"/>
              </a:rPr>
              <a:t>здоровье»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ebuchet MS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4149080"/>
            <a:ext cx="38234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rebuchet MS" pitchFamily="34" charset="0"/>
              </a:rPr>
              <a:t>    Работа с родителями</a:t>
            </a:r>
            <a:endParaRPr lang="ru-RU" sz="2400" dirty="0"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/>
      <p:bldP spid="57348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87129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rebuchet MS" pitchFamily="34" charset="0"/>
              </a:rPr>
              <a:t>Соблюдаю санитарно-гигиенические требования: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rebuchet MS" pitchFamily="34" charset="0"/>
              </a:rPr>
              <a:t>свежий воздух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rebuchet MS" pitchFamily="34" charset="0"/>
              </a:rPr>
              <a:t>оптимальный тепловой режим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rebuchet MS" pitchFamily="34" charset="0"/>
              </a:rPr>
              <a:t>хорошая освещённость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Trebuchet MS" pitchFamily="34" charset="0"/>
              </a:rPr>
              <a:t>чистота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9592" y="1628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http://okna-remont-24.ru/images/services/ustanovka/balkonnogo-bloka/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509120"/>
            <a:ext cx="3675457" cy="2012797"/>
          </a:xfrm>
          <a:prstGeom prst="rect">
            <a:avLst/>
          </a:prstGeom>
          <a:noFill/>
        </p:spPr>
      </p:pic>
      <p:pic>
        <p:nvPicPr>
          <p:cNvPr id="8194" name="Picture 2" descr="https://pp.vk.me/c837327/v837327992/18671/hZ7I7P7I9VQ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060848"/>
            <a:ext cx="3840426" cy="2304256"/>
          </a:xfrm>
          <a:prstGeom prst="rect">
            <a:avLst/>
          </a:prstGeom>
          <a:noFill/>
        </p:spPr>
      </p:pic>
      <p:pic>
        <p:nvPicPr>
          <p:cNvPr id="9218" name="Picture 2" descr="https://pp.vk.me/c626520/v626520992/446e8/wA2fY_lzXdk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2626" y="620688"/>
            <a:ext cx="2333059" cy="38884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5869</TotalTime>
  <Words>377</Words>
  <Application>Microsoft Office PowerPoint</Application>
  <PresentationFormat>Экран (4:3)</PresentationFormat>
  <Paragraphs>91</Paragraphs>
  <Slides>27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Тема Office</vt:lpstr>
      <vt:lpstr>Acrobat Document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Пользователь Windows</cp:lastModifiedBy>
  <cp:revision>394</cp:revision>
  <dcterms:created xsi:type="dcterms:W3CDTF">2016-11-02T12:35:17Z</dcterms:created>
  <dcterms:modified xsi:type="dcterms:W3CDTF">2020-01-10T20:00:31Z</dcterms:modified>
</cp:coreProperties>
</file>