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7" r:id="rId2"/>
    <p:sldId id="256" r:id="rId3"/>
    <p:sldId id="257" r:id="rId4"/>
    <p:sldId id="259" r:id="rId5"/>
    <p:sldId id="262" r:id="rId6"/>
    <p:sldId id="263" r:id="rId7"/>
    <p:sldId id="267" r:id="rId8"/>
    <p:sldId id="270" r:id="rId9"/>
    <p:sldId id="261" r:id="rId10"/>
    <p:sldId id="26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вс 24.03.19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вс 24.03.19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вс 24.03.19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вс 24.03.19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вс 24.03.19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вс 24.03.19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вс 24.03.19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вс 24.03.19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вс 24.03.19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вс 24.03.19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вс 24.03.19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вс 24.03.19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60404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:\святки 17\kolyada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60648"/>
            <a:ext cx="7704856" cy="6081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3658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:\святки 17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88640"/>
            <a:ext cx="9121323" cy="6453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315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:\святки 17\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75" y="-252413"/>
            <a:ext cx="9810750" cy="7362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:\святки 17\4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549"/>
          <a:stretch/>
        </p:blipFill>
        <p:spPr bwMode="auto">
          <a:xfrm>
            <a:off x="2012450" y="1412776"/>
            <a:ext cx="5063613" cy="4972050"/>
          </a:xfrm>
          <a:prstGeom prst="rect">
            <a:avLst/>
          </a:prstGeom>
          <a:ln>
            <a:noFill/>
          </a:ln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6655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:\святки 17\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4034" y="908720"/>
            <a:ext cx="6528725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5535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:\святки 17\3255679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00808"/>
            <a:ext cx="8784976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1409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:\святки 17\108786266_3201191_kolyadk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8" y="188640"/>
            <a:ext cx="9141570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3909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:\святки 17\kolayadki_b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925" y="476672"/>
            <a:ext cx="9336464" cy="6090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7641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:\святки 17\kolyadki-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39" y="260648"/>
            <a:ext cx="9258171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8926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:\святки 17\51382_1437226394_3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01414"/>
            <a:ext cx="8428324" cy="6761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0224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</TotalTime>
  <Words>0</Words>
  <Application>Microsoft Office PowerPoint</Application>
  <PresentationFormat>Экран (4:3)</PresentationFormat>
  <Paragraphs>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Georgia</vt:lpstr>
      <vt:lpstr>Trebuchet MS</vt:lpstr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</dc:creator>
  <cp:lastModifiedBy>Пользователь</cp:lastModifiedBy>
  <cp:revision>3</cp:revision>
  <dcterms:created xsi:type="dcterms:W3CDTF">2018-01-07T19:56:01Z</dcterms:created>
  <dcterms:modified xsi:type="dcterms:W3CDTF">2019-03-24T16:34:05Z</dcterms:modified>
</cp:coreProperties>
</file>