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87774" autoAdjust="0"/>
  </p:normalViewPr>
  <p:slideViewPr>
    <p:cSldViewPr snapToGrid="0">
      <p:cViewPr varScale="1">
        <p:scale>
          <a:sx n="64" d="100"/>
          <a:sy n="64" d="100"/>
        </p:scale>
        <p:origin x="-98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2132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666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9601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966480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4248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7467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5113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0571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725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506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930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2451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707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2687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1240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5257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4055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E1C4D9E-C43C-4905-83B4-1FC79E6AFFA6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024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86" b="360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959371"/>
            <a:ext cx="8689976" cy="2850628"/>
          </a:xfrm>
        </p:spPr>
        <p:txBody>
          <a:bodyPr>
            <a:normAutofit fontScale="90000"/>
          </a:bodyPr>
          <a:lstStyle/>
          <a:p>
            <a:r>
              <a:rPr lang="ru-RU" sz="7200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«Жители морей </a:t>
            </a:r>
            <a:br>
              <a:rPr lang="ru-RU" sz="7200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7200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 </a:t>
            </a:r>
            <a:br>
              <a:rPr lang="ru-RU" sz="7200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7200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океанов»</a:t>
            </a:r>
            <a:endParaRPr lang="ru-RU" sz="7200" i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4039" y="5110783"/>
            <a:ext cx="6768938" cy="1469916"/>
          </a:xfrm>
        </p:spPr>
        <p:txBody>
          <a:bodyPr/>
          <a:lstStyle/>
          <a:p>
            <a:pPr algn="r"/>
            <a:r>
              <a:rPr lang="ru-RU" sz="2800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В</a:t>
            </a:r>
            <a:r>
              <a:rPr lang="ru-RU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ыполнила: воспитатель </a:t>
            </a:r>
            <a:r>
              <a:rPr lang="ru-RU" sz="2800" i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МДОУ</a:t>
            </a:r>
            <a:r>
              <a:rPr lang="ru-RU" i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 </a:t>
            </a:r>
            <a:r>
              <a:rPr lang="ru-RU" i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 </a:t>
            </a:r>
            <a:r>
              <a:rPr lang="ru-RU" i="1" dirty="0" err="1" smtClean="0">
                <a:solidFill>
                  <a:srgbClr val="00B050"/>
                </a:solidFill>
                <a:latin typeface="Monotype Corsiva" panose="03010101010201010101" pitchFamily="66" charset="0"/>
              </a:rPr>
              <a:t>д</a:t>
            </a:r>
            <a:r>
              <a:rPr lang="ru-RU" i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/с «</a:t>
            </a:r>
            <a:r>
              <a:rPr lang="ru-RU" i="1" dirty="0" err="1" smtClean="0">
                <a:solidFill>
                  <a:srgbClr val="00B050"/>
                </a:solidFill>
                <a:latin typeface="Monotype Corsiva" panose="03010101010201010101" pitchFamily="66" charset="0"/>
              </a:rPr>
              <a:t>Аленушка</a:t>
            </a:r>
            <a:r>
              <a:rPr lang="ru-RU" i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» </a:t>
            </a:r>
            <a:r>
              <a:rPr lang="ru-RU" i="1" dirty="0" err="1" smtClean="0">
                <a:solidFill>
                  <a:srgbClr val="00B050"/>
                </a:solidFill>
                <a:latin typeface="Monotype Corsiva" panose="03010101010201010101" pitchFamily="66" charset="0"/>
              </a:rPr>
              <a:t>Исентаева</a:t>
            </a:r>
            <a:r>
              <a:rPr lang="ru-RU" i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 А.К.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53359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03474" y="344197"/>
            <a:ext cx="1964409" cy="1072171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Акула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8551" y="107548"/>
            <a:ext cx="5380017" cy="35886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1690688"/>
            <a:ext cx="5525890" cy="49583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2366" y="4045250"/>
            <a:ext cx="49072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Акулы обитают в водах всего мирового океана, то есть во всех морях 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океанах. Некоторые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акул,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жить как в соленой, так и в пресной воде, заплывая в реки. Глубина обитания акул в среднем составляет 2000 метров, в редких случаях они опускаются на 3000 метров.</a:t>
            </a:r>
          </a:p>
        </p:txBody>
      </p:sp>
    </p:spTree>
    <p:extLst>
      <p:ext uri="{BB962C8B-B14F-4D97-AF65-F5344CB8AC3E}">
        <p14:creationId xmlns:p14="http://schemas.microsoft.com/office/powerpoint/2010/main" xmlns="" val="467036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2260" y="0"/>
            <a:ext cx="10364451" cy="15965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Краб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664" y="1083067"/>
            <a:ext cx="5599004" cy="37345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8332" y="1874010"/>
            <a:ext cx="6568757" cy="40695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2664" y="4817603"/>
            <a:ext cx="53056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Крабы населяют все моря и океаны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планеты. Наряду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особой формой тела для крабов характерно наличие 10 пар конечностей.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1153785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50346" y="5123244"/>
            <a:ext cx="1868614" cy="909837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Скат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4832" y="345984"/>
            <a:ext cx="6221261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889" y="3248390"/>
            <a:ext cx="5574943" cy="34843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9634" y="890437"/>
            <a:ext cx="52120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Скаты обитают во всех морях и океанах и живут как в холодных водах Арктики и Антарктики, так и в тропиках. У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скатов,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имеются органы, вырабатывающие электричество. </a:t>
            </a:r>
          </a:p>
        </p:txBody>
      </p:sp>
    </p:spTree>
    <p:extLst>
      <p:ext uri="{BB962C8B-B14F-4D97-AF65-F5344CB8AC3E}">
        <p14:creationId xmlns:p14="http://schemas.microsoft.com/office/powerpoint/2010/main" xmlns="" val="358786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7349" y="228154"/>
            <a:ext cx="2343232" cy="119722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Медуза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6070" y="0"/>
            <a:ext cx="5908787" cy="34341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20186" y="1334886"/>
            <a:ext cx="6276317" cy="41985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252" y="3586316"/>
            <a:ext cx="571065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удивительные животные живут только в солёной воде, а потому их можно встретить во всех океанах и морях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представителей этого класса есть как теплолюбивые животные, так и предпочитающие холодные воды, виды, которые живут лишь возле поверхности воды, и такие, что обитают лишь на дне океана.</a:t>
            </a:r>
          </a:p>
        </p:txBody>
      </p:sp>
    </p:spTree>
    <p:extLst>
      <p:ext uri="{BB962C8B-B14F-4D97-AF65-F5344CB8AC3E}">
        <p14:creationId xmlns:p14="http://schemas.microsoft.com/office/powerpoint/2010/main" xmlns="" val="975526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03715" y="1257821"/>
            <a:ext cx="10363826" cy="1538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0070C0"/>
                </a:solidFill>
                <a:latin typeface="Minion Pro Cond" panose="02040706060306020203" pitchFamily="18" charset="0"/>
              </a:rPr>
              <a:t>Спасибо за внимание!</a:t>
            </a:r>
            <a:endParaRPr lang="ru-RU" sz="6600" dirty="0">
              <a:solidFill>
                <a:srgbClr val="0070C0"/>
              </a:solidFill>
              <a:latin typeface="Minion Pro Cond" panose="02040706060306020203" pitchFamily="18" charset="0"/>
            </a:endParaRPr>
          </a:p>
        </p:txBody>
      </p:sp>
      <p:pic>
        <p:nvPicPr>
          <p:cNvPr id="1026" name="Picture 2" descr="Картинки по запросу немо мультик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719" y="3758530"/>
            <a:ext cx="2781587" cy="279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/>
          <a:srcRect l="586" r="22018" b="32132"/>
          <a:stretch/>
        </p:blipFill>
        <p:spPr>
          <a:xfrm>
            <a:off x="8798376" y="3694027"/>
            <a:ext cx="2953063" cy="286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6594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1003406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423"/>
            <a:ext cx="10515600" cy="1325563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Дельфин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427" y="81072"/>
            <a:ext cx="5801784" cy="41212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4319" y="1653171"/>
            <a:ext cx="5951047" cy="37431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19" y="454967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Дельфины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обитают во всех открытых морях и иногда заходят в устья крупных рек. Представители семейства пресноводных, или речных, дельфинов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гораздо более ограниченное распространение. Большей частью они населяют внутренние пресные водоёмы, хотя некоторые из них могут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проникать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в прибрежные зоны морей.</a:t>
            </a:r>
          </a:p>
        </p:txBody>
      </p:sp>
    </p:spTree>
    <p:extLst>
      <p:ext uri="{BB962C8B-B14F-4D97-AF65-F5344CB8AC3E}">
        <p14:creationId xmlns:p14="http://schemas.microsoft.com/office/powerpoint/2010/main" xmlns="" val="1141546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Морская черепаха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13349" y="177401"/>
            <a:ext cx="5837081" cy="40745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70"/>
          <a:stretch/>
        </p:blipFill>
        <p:spPr>
          <a:xfrm>
            <a:off x="56862" y="1878979"/>
            <a:ext cx="5774201" cy="39894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831063" y="4285740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черепахи прекрасные пловцы и ныряльщики. Эти неуклюжие на суше крупные рептилии изящно скользят в воде с помощью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ластообразных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передних конечностей и обтекаемого панциря.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черепахи в период активности часто всплывают на поверхность, чтобы подышать.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отдыха некоторые виды могут оставаться под водой несколько часов.</a:t>
            </a:r>
          </a:p>
        </p:txBody>
      </p:sp>
    </p:spTree>
    <p:extLst>
      <p:ext uri="{BB962C8B-B14F-4D97-AF65-F5344CB8AC3E}">
        <p14:creationId xmlns:p14="http://schemas.microsoft.com/office/powerpoint/2010/main" xmlns="" val="2041858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5541" y="122130"/>
            <a:ext cx="5173759" cy="104046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Морская звезда</a:t>
            </a:r>
            <a:endParaRPr lang="ru-RU" sz="4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279" y="214795"/>
            <a:ext cx="5805470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60749" y="1476065"/>
            <a:ext cx="6083545" cy="40587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0014" y="4879602"/>
            <a:ext cx="5676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 название морские звезды получили благодаря своей оригинальной форме: они имеют от 5 до 40 конечностей (лучей). Эти животные - хищники. Питаются звезды моллюсками и различными донными беспозвоночными. </a:t>
            </a:r>
          </a:p>
        </p:txBody>
      </p:sp>
    </p:spTree>
    <p:extLst>
      <p:ext uri="{BB962C8B-B14F-4D97-AF65-F5344CB8AC3E}">
        <p14:creationId xmlns:p14="http://schemas.microsoft.com/office/powerpoint/2010/main" xmlns="" val="3497730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4717" y="606423"/>
            <a:ext cx="4248261" cy="101053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Кит</a:t>
            </a:r>
            <a:endParaRPr lang="ru-RU" sz="60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47" r="9624"/>
          <a:stretch/>
        </p:blipFill>
        <p:spPr>
          <a:xfrm>
            <a:off x="3971109" y="156682"/>
            <a:ext cx="7903029" cy="36195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500" r="2134"/>
          <a:stretch/>
        </p:blipFill>
        <p:spPr>
          <a:xfrm>
            <a:off x="104503" y="2301825"/>
            <a:ext cx="5630092" cy="38443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65372" y="4668134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Киты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имеют самые большие размеры среди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взрослом возрасте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достигают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длины тела в 25 м (самый большой 33 м), а массу — 90—120 т.</a:t>
            </a:r>
          </a:p>
        </p:txBody>
      </p:sp>
    </p:spTree>
    <p:extLst>
      <p:ext uri="{BB962C8B-B14F-4D97-AF65-F5344CB8AC3E}">
        <p14:creationId xmlns:p14="http://schemas.microsoft.com/office/powerpoint/2010/main" xmlns="" val="2538382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3577" y="0"/>
            <a:ext cx="3244567" cy="766145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Морской ёж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005" y="111263"/>
            <a:ext cx="5439172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2166" y="981911"/>
            <a:ext cx="5099217" cy="50397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8005" y="4611231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Живут эти представители морской фауны на дне. Передвигаются с помощью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ножек.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Ножки представляют собой длинные эластичные отростки. На концах у них имеются присоски, поэтому морской обитатель может ползать не только по горизонтальной, но и вертикальной поверхности.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816569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0949"/>
            <a:ext cx="4006474" cy="726957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Морской конёк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185" b="4821"/>
          <a:stretch/>
        </p:blipFill>
        <p:spPr>
          <a:xfrm>
            <a:off x="5207632" y="129994"/>
            <a:ext cx="6601191" cy="414156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818" y="1027906"/>
            <a:ext cx="5301267" cy="49898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40903" y="4303455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коньки живут в тропических и субтропических морях. Они ведут малоподвижный образ жизни, прикрепляясь гибкими хвостами к стеблям растений и меняя окраску тела, полностью сливаясь с фоном. Так они защищают себя от хищников и маскируются во время охоты за пищей. Питаются коньки мелкими рачками и креветками. </a:t>
            </a:r>
          </a:p>
        </p:txBody>
      </p:sp>
    </p:spTree>
    <p:extLst>
      <p:ext uri="{BB962C8B-B14F-4D97-AF65-F5344CB8AC3E}">
        <p14:creationId xmlns:p14="http://schemas.microsoft.com/office/powerpoint/2010/main" xmlns="" val="1521809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7919" y="239500"/>
            <a:ext cx="2591426" cy="870649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Осьминог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3079" y="1467409"/>
            <a:ext cx="6584622" cy="46721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755" y="239500"/>
            <a:ext cx="5558441" cy="404293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6755" y="4733532"/>
            <a:ext cx="48071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Осьминоги являются самыми интеллектуальными среди всех беспозвоночных животных. Окрашены осьминоги чаще в бурый, красный, желтоватый цвет, но они могут менять окраску не хуже хамелеонов. </a:t>
            </a:r>
          </a:p>
        </p:txBody>
      </p:sp>
    </p:spTree>
    <p:extLst>
      <p:ext uri="{BB962C8B-B14F-4D97-AF65-F5344CB8AC3E}">
        <p14:creationId xmlns:p14="http://schemas.microsoft.com/office/powerpoint/2010/main" xmlns="" val="3575048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121</TotalTime>
  <Words>482</Words>
  <Application>Microsoft Office PowerPoint</Application>
  <PresentationFormat>Произвольный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Капля</vt:lpstr>
      <vt:lpstr>«Жители морей  и  океанов»</vt:lpstr>
      <vt:lpstr>Слайд 2</vt:lpstr>
      <vt:lpstr>Дельфин</vt:lpstr>
      <vt:lpstr>Морская черепаха</vt:lpstr>
      <vt:lpstr>Морская звезда</vt:lpstr>
      <vt:lpstr>Кит</vt:lpstr>
      <vt:lpstr>Морской ёж</vt:lpstr>
      <vt:lpstr>Морской конёк</vt:lpstr>
      <vt:lpstr>Осьминог</vt:lpstr>
      <vt:lpstr>Акула</vt:lpstr>
      <vt:lpstr>Краб</vt:lpstr>
      <vt:lpstr>Скат</vt:lpstr>
      <vt:lpstr>Медуза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«Жители морей и океанов»</dc:title>
  <dc:creator>Денис Косинов</dc:creator>
  <cp:lastModifiedBy>Кудряшка</cp:lastModifiedBy>
  <cp:revision>21</cp:revision>
  <dcterms:created xsi:type="dcterms:W3CDTF">2016-08-08T12:32:06Z</dcterms:created>
  <dcterms:modified xsi:type="dcterms:W3CDTF">2020-01-13T18:02:36Z</dcterms:modified>
</cp:coreProperties>
</file>