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59" r:id="rId9"/>
    <p:sldId id="264" r:id="rId10"/>
  </p:sldIdLst>
  <p:sldSz cx="1219200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17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37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D91FA-8C17-4BE0-B41B-A59B696B5DB6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A0DD6-5388-484B-87DC-C6150F76FE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7742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831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987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882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415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131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127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3862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956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925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313F6-AA12-4F18-B7FD-1380BF1CDC5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04AF-6225-4F68-B6D7-603B61FF3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712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8364" y="2705557"/>
            <a:ext cx="67455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«МОЯ СЕМЬЯ»</a:t>
            </a:r>
            <a:endParaRPr lang="ru-RU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26" name="Picture 2" descr="МБДОУ детский сад 21 &quot;Сказка&quot; - Консультативный пунк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357" y="236387"/>
            <a:ext cx="4513183" cy="24691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0296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8062" y="209863"/>
            <a:ext cx="10479374" cy="643078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600" b="1" dirty="0"/>
              <a:t>Семья</a:t>
            </a:r>
            <a:endParaRPr lang="ru-RU" sz="3600" dirty="0"/>
          </a:p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счастье, любовь и удача,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летом поездки на дачу.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праздник, семейные даты,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Подарки, покупки, приятные траты.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Рождение детей, первый шаг, первый лепет,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Мечты о хорошем, волнение и трепет.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труд, друг о друге забота,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много домашней работы.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важно!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сложно!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счастливо жить одному невозможно!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будьте вместе, любовь берегите,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Обиды и ссоры подальше гоните,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Хочу, чтоб про нас говорили друзья: 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хорошая Ваша семья!</a:t>
            </a:r>
          </a:p>
          <a:p>
            <a:pPr marL="0" indent="0" algn="ctr"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615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175" y="646331"/>
            <a:ext cx="657841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согласие всего дороже.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Семье, где помогают друг другу, беды не страшны.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Семьей дорожить — счастливым быть.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человеку путевку в жизнь.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сильна, когда над ней крыша одна.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матери греет лучше солнца.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Согласье в семье — богатство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сильна, когда над ней крыша одна.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Добрая семья прибавит разума-ума.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семье не велик расчет.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 семья вместе, так и душа на месте.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родной семье и каша гуще.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общим семейным столом еда вкуснее.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Ссора в своей семье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первого взгляда.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78591" y="0"/>
            <a:ext cx="4362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о семье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0" descr="Поговорим о питании школьника Средняя общеобразовательная школа 2 г.Медногорс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747" y="646331"/>
            <a:ext cx="5105400" cy="381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6547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Векторное Изображение Отца И Силуэты На Белом Фоне клипарты - ClipartLogo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827" y="2155991"/>
            <a:ext cx="6096000" cy="4467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Обои для рабочего стола - Шрек - Мультфильм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34" y="260636"/>
            <a:ext cx="6031147" cy="3771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0181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5 мая Международный день семьи - Картинка 8087/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129" y="819125"/>
            <a:ext cx="7684280" cy="5871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85633" y="190974"/>
            <a:ext cx="65294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 семья вместе, так и душа на месте.</a:t>
            </a:r>
          </a:p>
        </p:txBody>
      </p:sp>
    </p:spTree>
    <p:extLst>
      <p:ext uri="{BB962C8B-B14F-4D97-AF65-F5344CB8AC3E}">
        <p14:creationId xmlns="" xmlns:p14="http://schemas.microsoft.com/office/powerpoint/2010/main" val="19581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appy Family Art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" b="9611"/>
          <a:stretch/>
        </p:blipFill>
        <p:spPr bwMode="auto">
          <a:xfrm>
            <a:off x="2220747" y="296627"/>
            <a:ext cx="8227397" cy="55986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18420" y="6032504"/>
            <a:ext cx="6301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Семья – это праздник, семейные даты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388342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СВ и ФП: Март 201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703"/>
          <a:stretch/>
        </p:blipFill>
        <p:spPr bwMode="auto">
          <a:xfrm>
            <a:off x="1357926" y="491500"/>
            <a:ext cx="9689825" cy="5732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4829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азлы Educa(Эдука) Магазин Пазлов в Украине и Киеве Puzzle-Mania.com.u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102"/>
          <a:stretch/>
        </p:blipFill>
        <p:spPr bwMode="auto">
          <a:xfrm>
            <a:off x="650761" y="215756"/>
            <a:ext cx="4596305" cy="32025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Мультитрекер full_cat=Family&amp;img=08hUcZ2SHS.jpg - пиринговые сети Новосибирска eMule BitTorrent DC++ 20140525 5380d18ee28c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570"/>
          <a:stretch/>
        </p:blipFill>
        <p:spPr bwMode="auto">
          <a:xfrm>
            <a:off x="785358" y="3682734"/>
            <a:ext cx="3047468" cy="31117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Форум о вышивк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250" y="3682734"/>
            <a:ext cx="3442064" cy="30118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Семейное счасть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3158" t="25639" r="3158" b="-5474"/>
          <a:stretch/>
        </p:blipFill>
        <p:spPr bwMode="auto">
          <a:xfrm>
            <a:off x="6468191" y="667417"/>
            <a:ext cx="4746208" cy="28418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00582" y="215756"/>
            <a:ext cx="3240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СЕМЬЯ У ЖИВОТНЫХ</a:t>
            </a:r>
            <a:endParaRPr lang="ru-RU" sz="2400" b="1" dirty="0"/>
          </a:p>
        </p:txBody>
      </p:sp>
      <p:pic>
        <p:nvPicPr>
          <p:cNvPr id="2062" name="Picture 14" descr="The Best Dog Memes Pics Previous Next - JoBSPapa.co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304" y="3516291"/>
            <a:ext cx="4251468" cy="31852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793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Загадки про семью и друз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08" y="212360"/>
            <a:ext cx="5812055" cy="32353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61220" y="1650165"/>
            <a:ext cx="64307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взрослые и дети,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важней всего на свете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весёлой детворы?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и мама,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 и папа,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Брат, сестра, конечно, я –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мы…..семья!!!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295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176</Words>
  <Application>Microsoft Office PowerPoint</Application>
  <PresentationFormat>Произвольный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Твердохлеб</dc:creator>
  <cp:lastModifiedBy>Кудряшка</cp:lastModifiedBy>
  <cp:revision>10</cp:revision>
  <cp:lastPrinted>2014-11-17T15:43:35Z</cp:lastPrinted>
  <dcterms:created xsi:type="dcterms:W3CDTF">2014-11-17T14:39:35Z</dcterms:created>
  <dcterms:modified xsi:type="dcterms:W3CDTF">2017-10-15T08:13:24Z</dcterms:modified>
</cp:coreProperties>
</file>