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6F0C-DFD3-4220-9AF7-6F585806DAA5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6E93-5005-4EC3-BA60-1607741FE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991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6F0C-DFD3-4220-9AF7-6F585806DAA5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6E93-5005-4EC3-BA60-1607741FE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466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6F0C-DFD3-4220-9AF7-6F585806DAA5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6E93-5005-4EC3-BA60-1607741FE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24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6F0C-DFD3-4220-9AF7-6F585806DAA5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6E93-5005-4EC3-BA60-1607741FE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849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6F0C-DFD3-4220-9AF7-6F585806DAA5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6E93-5005-4EC3-BA60-1607741FE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795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6F0C-DFD3-4220-9AF7-6F585806DAA5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6E93-5005-4EC3-BA60-1607741FE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045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6F0C-DFD3-4220-9AF7-6F585806DAA5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6E93-5005-4EC3-BA60-1607741FE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496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6F0C-DFD3-4220-9AF7-6F585806DAA5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6E93-5005-4EC3-BA60-1607741FE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363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6F0C-DFD3-4220-9AF7-6F585806DAA5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6E93-5005-4EC3-BA60-1607741FE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985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6F0C-DFD3-4220-9AF7-6F585806DAA5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6E93-5005-4EC3-BA60-1607741FE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336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96F0C-DFD3-4220-9AF7-6F585806DAA5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6E93-5005-4EC3-BA60-1607741FE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716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96F0C-DFD3-4220-9AF7-6F585806DAA5}" type="datetimeFigureOut">
              <a:rPr lang="ru-RU" smtClean="0"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46E93-5005-4EC3-BA60-1607741FE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014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990656" cy="245070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Организация учебно-воспитательного процесса на 2018-2019 </a:t>
            </a:r>
            <a:r>
              <a:rPr lang="ru-RU" dirty="0" err="1" smtClean="0"/>
              <a:t>уч.г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9324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3792" y="620688"/>
            <a:ext cx="7772400" cy="14700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Оценка и отметка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Users\Пользователь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0928"/>
            <a:ext cx="489654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31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Вспомним детство…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Какие </a:t>
            </a:r>
            <a:r>
              <a:rPr lang="ru-RU" dirty="0"/>
              <a:t>чувства вызывает это </a:t>
            </a:r>
            <a:r>
              <a:rPr lang="ru-RU" dirty="0" smtClean="0"/>
              <a:t>воспоминание?</a:t>
            </a:r>
          </a:p>
          <a:p>
            <a:r>
              <a:rPr lang="ru-RU" dirty="0" smtClean="0"/>
              <a:t> Как </a:t>
            </a:r>
            <a:r>
              <a:rPr lang="ru-RU" dirty="0"/>
              <a:t>Вы думаете, чем вызваны эти </a:t>
            </a:r>
            <a:r>
              <a:rPr lang="ru-RU" dirty="0" smtClean="0"/>
              <a:t>чувства?</a:t>
            </a:r>
          </a:p>
          <a:p>
            <a:r>
              <a:rPr lang="ru-RU" dirty="0" smtClean="0"/>
              <a:t>Как </a:t>
            </a:r>
            <a:r>
              <a:rPr lang="ru-RU" dirty="0"/>
              <a:t>реагировали родители на эти отметки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2050" name="Picture 2" descr="D:\Users\Пользователь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897406"/>
            <a:ext cx="3301904" cy="264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3897406"/>
            <a:ext cx="136815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46373" y="3930841"/>
            <a:ext cx="25202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Молодец, хорошо поработал; ты плохо выполнил задание.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15567" y="4969269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114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Способы оценивания бывают разные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баллы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слова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5735" y="2630163"/>
            <a:ext cx="3096344" cy="2554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/>
              <a:t>Отметка – обозначение оценки знаний учащихся (цифровая)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2636912"/>
            <a:ext cx="3528392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/>
              <a:t>Оценка – мнение о качествах, достоинствах, знаниях ученика (словесная)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9552" y="5661248"/>
            <a:ext cx="8352928" cy="10772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Положительные и отрицательные переживания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0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Всегда ли должны радовать “5” и огорчать “3</a:t>
            </a:r>
            <a:r>
              <a:rPr lang="ru-RU" dirty="0" smtClean="0">
                <a:solidFill>
                  <a:schemeClr val="bg1"/>
                </a:solidFill>
              </a:rPr>
              <a:t>”?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Как нам, взрослым, относиться к отметкам наших маленьких детей?</a:t>
            </a:r>
          </a:p>
        </p:txBody>
      </p:sp>
    </p:spTree>
    <p:extLst>
      <p:ext uri="{BB962C8B-B14F-4D97-AF65-F5344CB8AC3E}">
        <p14:creationId xmlns:p14="http://schemas.microsoft.com/office/powerpoint/2010/main" val="177023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764704"/>
            <a:ext cx="5976664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Не требуйте обязательных пятёрок!!!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1608892"/>
            <a:ext cx="3201967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Не пугайтесь троек!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421498" y="2564904"/>
            <a:ext cx="5248553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Не учите изворачиваться и лгать!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07505" y="3212976"/>
            <a:ext cx="8640960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Интересуйтесь не оценками, а школьной жизнью, темами уроков.</a:t>
            </a:r>
            <a:endParaRPr lang="ru-RU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115616" y="4725144"/>
            <a:ext cx="7410419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Выясните причину неуспеваемости. Постараться устранить пробелы своевременно.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4617" y="5949280"/>
            <a:ext cx="916238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Найти и развивать способности своего ребёнка вне учёбы.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2398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1210" y="692696"/>
            <a:ext cx="2952328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Как дела в школе</a:t>
            </a:r>
            <a:r>
              <a:rPr lang="ru-RU" sz="3200" dirty="0" smtClean="0">
                <a:solidFill>
                  <a:schemeClr val="bg1"/>
                </a:solidFill>
              </a:rPr>
              <a:t>?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Что </a:t>
            </a:r>
            <a:r>
              <a:rPr lang="ru-RU" sz="3200" dirty="0">
                <a:solidFill>
                  <a:schemeClr val="bg1"/>
                </a:solidFill>
              </a:rPr>
              <a:t>получил?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4149080"/>
            <a:ext cx="4572000" cy="22467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Что ты сегодня узнал нового? С кем из ребят ты сегодня играл? Какие уроки были для тебя самыми интересными?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2636912"/>
            <a:ext cx="1146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???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633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4572000" cy="181588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/>
              <a:t> </a:t>
            </a:r>
            <a:r>
              <a:rPr lang="ru-RU" sz="2800" dirty="0" smtClean="0">
                <a:solidFill>
                  <a:schemeClr val="bg1"/>
                </a:solidFill>
              </a:rPr>
              <a:t>...иногда </a:t>
            </a:r>
            <a:r>
              <a:rPr lang="ru-RU" sz="2800" dirty="0">
                <a:solidFill>
                  <a:schemeClr val="bg1"/>
                </a:solidFill>
              </a:rPr>
              <a:t>у </a:t>
            </a:r>
            <a:r>
              <a:rPr lang="ru-RU" sz="2800" dirty="0" smtClean="0">
                <a:solidFill>
                  <a:schemeClr val="bg1"/>
                </a:solidFill>
              </a:rPr>
              <a:t>тебя </a:t>
            </a:r>
            <a:r>
              <a:rPr lang="ru-RU" sz="2800" dirty="0">
                <a:solidFill>
                  <a:schemeClr val="bg1"/>
                </a:solidFill>
              </a:rPr>
              <a:t>что-то не получается, но </a:t>
            </a:r>
            <a:r>
              <a:rPr lang="ru-RU" sz="2800" dirty="0" smtClean="0">
                <a:solidFill>
                  <a:schemeClr val="bg1"/>
                </a:solidFill>
              </a:rPr>
              <a:t>сам ты при </a:t>
            </a:r>
            <a:r>
              <a:rPr lang="ru-RU" sz="2800" dirty="0">
                <a:solidFill>
                  <a:schemeClr val="bg1"/>
                </a:solidFill>
              </a:rPr>
              <a:t>этом не </a:t>
            </a:r>
            <a:r>
              <a:rPr lang="ru-RU" sz="2800" dirty="0" smtClean="0">
                <a:solidFill>
                  <a:schemeClr val="bg1"/>
                </a:solidFill>
              </a:rPr>
              <a:t>становишься плохим…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105835"/>
            <a:ext cx="4572000" cy="138499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…</a:t>
            </a:r>
            <a:r>
              <a:rPr lang="ru-RU" sz="2800" dirty="0" err="1" smtClean="0">
                <a:solidFill>
                  <a:schemeClr val="bg1"/>
                </a:solidFill>
              </a:rPr>
              <a:t>оцениваешься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не </a:t>
            </a:r>
            <a:r>
              <a:rPr lang="ru-RU" sz="2800" dirty="0" smtClean="0">
                <a:solidFill>
                  <a:schemeClr val="bg1"/>
                </a:solidFill>
              </a:rPr>
              <a:t>ты </a:t>
            </a:r>
            <a:r>
              <a:rPr lang="ru-RU" sz="2800" dirty="0">
                <a:solidFill>
                  <a:schemeClr val="bg1"/>
                </a:solidFill>
              </a:rPr>
              <a:t>сам, а всего </a:t>
            </a:r>
            <a:r>
              <a:rPr lang="ru-RU" sz="2800" dirty="0" smtClean="0">
                <a:solidFill>
                  <a:schemeClr val="bg1"/>
                </a:solidFill>
              </a:rPr>
              <a:t>лишь то, чему ты научился…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8144" y="5301208"/>
            <a:ext cx="149169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…зато…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8792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52594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185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Организация учебно-воспитательного процесса на 2018-2019 уч.г.</vt:lpstr>
      <vt:lpstr>Оценка и отметка</vt:lpstr>
      <vt:lpstr>Вспомним детство…</vt:lpstr>
      <vt:lpstr>Способы оценивания бывают разные </vt:lpstr>
      <vt:lpstr>Всегда ли должны радовать “5” и огорчать “3”?  Как нам, взрослым, относиться к отметкам наших маленьких детей?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и отметка</dc:title>
  <dc:creator>Пользователь</dc:creator>
  <cp:lastModifiedBy>Пользователь</cp:lastModifiedBy>
  <cp:revision>13</cp:revision>
  <dcterms:created xsi:type="dcterms:W3CDTF">2018-09-04T10:17:10Z</dcterms:created>
  <dcterms:modified xsi:type="dcterms:W3CDTF">2018-09-05T10:10:19Z</dcterms:modified>
</cp:coreProperties>
</file>