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sldIdLst>
    <p:sldId id="270" r:id="rId2"/>
    <p:sldId id="280" r:id="rId3"/>
    <p:sldId id="264" r:id="rId4"/>
    <p:sldId id="271" r:id="rId5"/>
    <p:sldId id="277" r:id="rId6"/>
    <p:sldId id="281" r:id="rId7"/>
    <p:sldId id="276" r:id="rId8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99"/>
    <a:srgbClr val="0000FF"/>
    <a:srgbClr val="FF0066"/>
    <a:srgbClr val="33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38" autoAdjust="0"/>
  </p:normalViewPr>
  <p:slideViewPr>
    <p:cSldViewPr>
      <p:cViewPr varScale="1">
        <p:scale>
          <a:sx n="87" d="100"/>
          <a:sy n="87" d="100"/>
        </p:scale>
        <p:origin x="1494" y="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8E247D-74DE-4D58-B42C-4929351E9E96}" type="datetimeFigureOut">
              <a:rPr lang="ru-RU" smtClean="0"/>
              <a:pPr/>
              <a:t>11.01.2020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1A73FC7-9649-4ADA-9FF2-A4D7C34F2F0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7775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1/11/2020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1/11/2020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1/11/2020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1/11/2020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1/11/2020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1/11/2020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1/11/2020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1/11/2020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1/11/2020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1/11/2020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1/11/2020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7EAF463A-BC7C-46EE-9F1E-7F377CCA4891}" type="datetimeFigureOut">
              <a:rPr lang="en-US" smtClean="0"/>
              <a:pPr/>
              <a:t>1/11/2020</a:t>
            </a:fld>
            <a:endParaRPr lang="en-US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143000" y="1752600"/>
            <a:ext cx="716280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Гаяз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беренче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тапкыр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мәктәпкә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барды.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Гаязны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баскычта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Наилә Якуповна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каршы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алды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Наилә Якуповна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Гаязның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t-RU" sz="3600" dirty="0" smtClean="0">
                <a:latin typeface="Times New Roman" pitchFamily="18" charset="0"/>
                <a:cs typeface="Times New Roman" pitchFamily="18" charset="0"/>
              </a:rPr>
              <a:t>сумкасын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күтәрергә ярдәм итте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Гаяз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рәхмәт әйтте.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90600" y="1905000"/>
            <a:ext cx="75438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Ул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беренче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тапкыр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мәктәпкә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барды. </a:t>
            </a:r>
            <a:r>
              <a:rPr lang="ru-RU" sz="36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Аны</a:t>
            </a:r>
            <a:r>
              <a:rPr lang="ru-RU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баскычта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ул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каршы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алды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36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Ул</a:t>
            </a:r>
            <a:r>
              <a:rPr lang="ru-RU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аның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t-RU" sz="3600" dirty="0" smtClean="0">
                <a:latin typeface="Times New Roman" pitchFamily="18" charset="0"/>
                <a:cs typeface="Times New Roman" pitchFamily="18" charset="0"/>
              </a:rPr>
              <a:t>сумкасын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күтәрергә ярдәм итте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36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Ул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рәхмәт әйтте.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81000" y="1447800"/>
            <a:ext cx="8305800" cy="169277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tt-RU" sz="52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ЗАТ</a:t>
            </a:r>
          </a:p>
          <a:p>
            <a:pPr algn="ctr"/>
            <a:r>
              <a:rPr lang="tt-RU" sz="52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АЛМАШЛЫК</a:t>
            </a:r>
            <a:r>
              <a:rPr lang="tt-RU" sz="5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ЛАРЫ</a:t>
            </a:r>
            <a:endParaRPr lang="ru-RU" sz="52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14400" y="685800"/>
            <a:ext cx="73914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t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ЗАТ АЛМАШЛЫГЫНЫҢ МОДЕЛЕ</a:t>
            </a:r>
            <a:endParaRPr lang="ru-RU" sz="28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524000" y="1524000"/>
            <a:ext cx="2915926" cy="86177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tt-RU" sz="3200" dirty="0" smtClean="0">
                <a:solidFill>
                  <a:schemeClr val="accent3"/>
                </a:solidFill>
                <a:latin typeface="Times New Roman"/>
              </a:rPr>
              <a:t>Зат алмашлыгы</a:t>
            </a:r>
          </a:p>
          <a:p>
            <a:endParaRPr lang="ru-RU" dirty="0"/>
          </a:p>
        </p:txBody>
      </p:sp>
      <p:cxnSp>
        <p:nvCxnSpPr>
          <p:cNvPr id="6" name="Прямая со стрелкой 5"/>
          <p:cNvCxnSpPr/>
          <p:nvPr/>
        </p:nvCxnSpPr>
        <p:spPr>
          <a:xfrm>
            <a:off x="3429000" y="2057400"/>
            <a:ext cx="0" cy="5334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Прямоугольник 6"/>
          <p:cNvSpPr/>
          <p:nvPr/>
        </p:nvSpPr>
        <p:spPr>
          <a:xfrm>
            <a:off x="1828800" y="2438400"/>
            <a:ext cx="5130572" cy="2400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t-RU" sz="3000" dirty="0" smtClean="0">
                <a:solidFill>
                  <a:schemeClr val="accent3"/>
                </a:solidFill>
                <a:latin typeface="Times New Roman"/>
              </a:rPr>
              <a:t>исемнәрне алмаштырып  килә</a:t>
            </a:r>
          </a:p>
          <a:p>
            <a:r>
              <a:rPr lang="tt-RU" sz="3000" dirty="0" smtClean="0">
                <a:solidFill>
                  <a:schemeClr val="accent3"/>
                </a:solidFill>
                <a:latin typeface="Times New Roman"/>
              </a:rPr>
              <a:t>килеш белән төрләнә</a:t>
            </a:r>
          </a:p>
          <a:p>
            <a:r>
              <a:rPr lang="tt-RU" sz="3000" dirty="0" smtClean="0">
                <a:solidFill>
                  <a:schemeClr val="accent3"/>
                </a:solidFill>
                <a:latin typeface="Times New Roman"/>
              </a:rPr>
              <a:t>берлек һәм күплек санда була</a:t>
            </a:r>
          </a:p>
          <a:p>
            <a:endParaRPr lang="tt-RU" sz="3000" dirty="0" smtClean="0">
              <a:solidFill>
                <a:schemeClr val="accent3"/>
              </a:solidFill>
              <a:latin typeface="Times New Roman"/>
            </a:endParaRPr>
          </a:p>
          <a:p>
            <a:endParaRPr lang="ru-RU" sz="3000" dirty="0"/>
          </a:p>
        </p:txBody>
      </p:sp>
      <p:cxnSp>
        <p:nvCxnSpPr>
          <p:cNvPr id="10" name="Прямая со стрелкой 9"/>
          <p:cNvCxnSpPr/>
          <p:nvPr/>
        </p:nvCxnSpPr>
        <p:spPr>
          <a:xfrm>
            <a:off x="4724400" y="3810000"/>
            <a:ext cx="0" cy="5334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Прямоугольник 10"/>
          <p:cNvSpPr/>
          <p:nvPr/>
        </p:nvSpPr>
        <p:spPr>
          <a:xfrm>
            <a:off x="1371600" y="4114800"/>
            <a:ext cx="7116457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t-RU" sz="3000" dirty="0" smtClean="0">
                <a:solidFill>
                  <a:schemeClr val="accent3"/>
                </a:solidFill>
                <a:latin typeface="Times New Roman"/>
              </a:rPr>
              <a:t>җөмләдә ия, хәбәр,тәмамлык, аергыч, хәл</a:t>
            </a:r>
            <a:endParaRPr lang="ru-RU" sz="3000" dirty="0"/>
          </a:p>
        </p:txBody>
      </p:sp>
      <p:cxnSp>
        <p:nvCxnSpPr>
          <p:cNvPr id="12" name="Прямая со стрелкой 11"/>
          <p:cNvCxnSpPr/>
          <p:nvPr/>
        </p:nvCxnSpPr>
        <p:spPr>
          <a:xfrm>
            <a:off x="6172200" y="4572000"/>
            <a:ext cx="0" cy="5334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Прямоугольник 12"/>
          <p:cNvSpPr/>
          <p:nvPr/>
        </p:nvSpPr>
        <p:spPr>
          <a:xfrm>
            <a:off x="3886200" y="4953000"/>
            <a:ext cx="4322465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tt-RU" sz="3000" dirty="0" smtClean="0">
                <a:solidFill>
                  <a:schemeClr val="accent3"/>
                </a:solidFill>
                <a:latin typeface="Times New Roman"/>
              </a:rPr>
              <a:t>кабатлаулардан   коткара </a:t>
            </a:r>
            <a:endParaRPr lang="ru-RU" sz="3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381000" y="685799"/>
          <a:ext cx="8382000" cy="495300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47750"/>
                <a:gridCol w="1047750"/>
                <a:gridCol w="1028700"/>
                <a:gridCol w="1066800"/>
                <a:gridCol w="1047750"/>
                <a:gridCol w="1047750"/>
                <a:gridCol w="1047750"/>
                <a:gridCol w="1047750"/>
              </a:tblGrid>
              <a:tr h="865574">
                <a:tc rowSpan="2">
                  <a:txBody>
                    <a:bodyPr/>
                    <a:lstStyle/>
                    <a:p>
                      <a:r>
                        <a:rPr lang="tt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Ки-леш</a:t>
                      </a:r>
                    </a:p>
                    <a:p>
                      <a:r>
                        <a:rPr lang="tt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ләр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lang="tt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Сораулары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ctr"/>
                      <a:r>
                        <a:rPr lang="tt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Зат алмашлыклары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91366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tt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мин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tt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син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tt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ул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tt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без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tt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сез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tt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алар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173767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81400" y="685800"/>
            <a:ext cx="19812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tt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Үзбәя</a:t>
            </a:r>
            <a:endParaRPr lang="ru-RU" sz="2800" b="1" dirty="0">
              <a:solidFill>
                <a:srgbClr val="C00000"/>
              </a:solidFill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457200" y="1219201"/>
          <a:ext cx="8305800" cy="532606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19163"/>
                <a:gridCol w="2803157"/>
                <a:gridCol w="1661160"/>
                <a:gridCol w="1661160"/>
                <a:gridCol w="1661160"/>
              </a:tblGrid>
              <a:tr h="449967">
                <a:tc gridSpan="5">
                  <a:txBody>
                    <a:bodyPr/>
                    <a:lstStyle/>
                    <a:p>
                      <a:r>
                        <a:rPr lang="tt-RU" dirty="0" smtClean="0"/>
                        <a:t>Фамилия Исем</a:t>
                      </a:r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134924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t-RU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Мин аңладым, яхшы эшләдем</a:t>
                      </a:r>
                      <a:endParaRPr lang="ru-RU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t-RU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Мин аңладым, аз</a:t>
                      </a:r>
                      <a:r>
                        <a:rPr lang="tt-RU" baseline="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 </a:t>
                      </a:r>
                      <a:r>
                        <a:rPr lang="tt-RU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эшләдем</a:t>
                      </a:r>
                      <a:endParaRPr lang="ru-RU" dirty="0" smtClean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  <a:p>
                      <a:endParaRPr lang="ru-RU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t-RU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Мин аңламадым,  эшләмәдем</a:t>
                      </a:r>
                      <a:endParaRPr lang="ru-RU" dirty="0" smtClean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  <a:p>
                      <a:endParaRPr lang="ru-RU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</a:tr>
              <a:tr h="3520508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tt-RU" sz="2000" b="1" i="1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1.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t-RU" sz="2000" b="1" i="1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2.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endParaRPr lang="tt-RU" sz="2000" b="1" i="1" dirty="0" smtClean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t-RU" sz="2000" b="1" i="1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3.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t-RU" sz="2000" b="1" i="1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4.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t-RU" sz="2000" b="1" i="1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5.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endParaRPr lang="tt-RU" sz="2000" b="1" i="1" dirty="0" smtClean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  <a:p>
                      <a:pPr>
                        <a:lnSpc>
                          <a:spcPct val="150000"/>
                        </a:lnSpc>
                      </a:pPr>
                      <a:endParaRPr lang="ru-RU" sz="2000" b="1" i="1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tt-RU" sz="2000" b="1" i="1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Карточка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t-RU" sz="2000" b="1" i="1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Интерактив</a:t>
                      </a:r>
                      <a:r>
                        <a:rPr lang="tt-RU" sz="2000" b="1" i="1" baseline="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 тактадагы күнегү</a:t>
                      </a:r>
                      <a:endParaRPr lang="tt-RU" sz="2000" b="1" i="1" dirty="0" smtClean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t-RU" sz="2000" b="1" i="1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162</a:t>
                      </a:r>
                      <a:r>
                        <a:rPr lang="tt-RU" sz="2000" b="1" i="1" baseline="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 нче күнегү</a:t>
                      </a:r>
                      <a:endParaRPr lang="tt-RU" sz="2000" b="1" i="1" dirty="0" smtClean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t-RU" sz="2000" b="1" i="1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Кагыйдә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t-RU" sz="2000" b="1" i="1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163 нче күнегү</a:t>
                      </a:r>
                      <a:endParaRPr lang="ru-RU" sz="2000" b="1" i="1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Rectangle 1"/>
          <p:cNvSpPr>
            <a:spLocks noChangeArrowheads="1"/>
          </p:cNvSpPr>
          <p:nvPr/>
        </p:nvSpPr>
        <p:spPr bwMode="auto">
          <a:xfrm>
            <a:off x="685800" y="1170803"/>
            <a:ext cx="8153400" cy="40934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tt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ӨЙ  ЭШЕ</a:t>
            </a:r>
          </a:p>
          <a:p>
            <a:pPr algn="ctr"/>
            <a:endParaRPr lang="tt-RU" sz="3200" dirty="0" smtClean="0">
              <a:solidFill>
                <a:srgbClr val="C00000"/>
              </a:solidFill>
            </a:endParaRPr>
          </a:p>
          <a:p>
            <a:r>
              <a:rPr lang="tt-RU" sz="2800" smtClean="0">
                <a:solidFill>
                  <a:schemeClr val="accent3"/>
                </a:solidFill>
              </a:rPr>
              <a:t>1) 164 </a:t>
            </a:r>
            <a:r>
              <a:rPr lang="tt-RU" sz="2800" dirty="0" smtClean="0">
                <a:solidFill>
                  <a:schemeClr val="accent3"/>
                </a:solidFill>
              </a:rPr>
              <a:t>нче күнегү; </a:t>
            </a:r>
          </a:p>
          <a:p>
            <a:endParaRPr lang="ru-RU" sz="2800" dirty="0" smtClean="0">
              <a:solidFill>
                <a:schemeClr val="accent3"/>
              </a:solidFill>
            </a:endParaRPr>
          </a:p>
          <a:p>
            <a:r>
              <a:rPr lang="tt-RU" sz="2800" dirty="0" smtClean="0">
                <a:solidFill>
                  <a:schemeClr val="accent3"/>
                </a:solidFill>
              </a:rPr>
              <a:t>2) </a:t>
            </a:r>
            <a:r>
              <a:rPr lang="tt-RU" sz="2800" dirty="0" smtClean="0">
                <a:solidFill>
                  <a:schemeClr val="accent3"/>
                </a:solidFill>
              </a:rPr>
              <a:t>зат алмашлыклары булган, 5 мәкал</a:t>
            </a:r>
            <a:r>
              <a:rPr lang="ru-RU" sz="2800" dirty="0" err="1" smtClean="0">
                <a:solidFill>
                  <a:schemeClr val="accent3"/>
                </a:solidFill>
              </a:rPr>
              <a:t>ь</a:t>
            </a:r>
            <a:r>
              <a:rPr lang="tt-RU" sz="2800" dirty="0" smtClean="0">
                <a:solidFill>
                  <a:schemeClr val="accent3"/>
                </a:solidFill>
              </a:rPr>
              <a:t>, яки әйтем язып килергә;</a:t>
            </a:r>
          </a:p>
          <a:p>
            <a:endParaRPr lang="ru-RU" sz="2800" dirty="0" smtClean="0">
              <a:solidFill>
                <a:schemeClr val="accent3"/>
              </a:solidFill>
            </a:endParaRPr>
          </a:p>
          <a:p>
            <a:r>
              <a:rPr lang="tt-RU" sz="2800" dirty="0" smtClean="0">
                <a:solidFill>
                  <a:schemeClr val="accent3"/>
                </a:solidFill>
              </a:rPr>
              <a:t>3) зат </a:t>
            </a:r>
            <a:r>
              <a:rPr lang="tt-RU" sz="2800" dirty="0" smtClean="0">
                <a:solidFill>
                  <a:schemeClr val="accent3"/>
                </a:solidFill>
              </a:rPr>
              <a:t>алмашлыклары кулланып күрше шәһәрдә яшәүче дустыгызга хат языгыз.</a:t>
            </a:r>
            <a:endParaRPr lang="ru-RU" sz="2800" dirty="0">
              <a:solidFill>
                <a:schemeClr val="accent3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406</TotalTime>
  <Words>162</Words>
  <Application>Microsoft Office PowerPoint</Application>
  <PresentationFormat>Экран (4:3)</PresentationFormat>
  <Paragraphs>44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2" baseType="lpstr">
      <vt:lpstr>Calibri</vt:lpstr>
      <vt:lpstr>Times New Roman</vt:lpstr>
      <vt:lpstr>Verdana</vt:lpstr>
      <vt:lpstr>Wingdings 2</vt:lpstr>
      <vt:lpstr>Аспект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Лениногорск районы җирле сөйләм үзенчәлекләре </dc:title>
  <cp:lastModifiedBy>User</cp:lastModifiedBy>
  <cp:revision>49</cp:revision>
  <dcterms:modified xsi:type="dcterms:W3CDTF">2020-01-11T07:05:17Z</dcterms:modified>
</cp:coreProperties>
</file>