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25.07.2019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76672"/>
            <a:ext cx="6172200" cy="1440160"/>
          </a:xfrm>
        </p:spPr>
        <p:txBody>
          <a:bodyPr/>
          <a:lstStyle/>
          <a:p>
            <a:r>
              <a:rPr lang="ru-RU" dirty="0" smtClean="0"/>
              <a:t>Тема урока: Бутерброды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941168"/>
            <a:ext cx="4750296" cy="14337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avatars.mds.yandex.net/get-pdb/985790/a9603a3c-8f71-4f95-8050-0dd63ee9592a/s1200?webp=fals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4" t="26572" r="-639" b="5142"/>
          <a:stretch/>
        </p:blipFill>
        <p:spPr bwMode="auto">
          <a:xfrm>
            <a:off x="3059832" y="3212976"/>
            <a:ext cx="5616624" cy="32125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9718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Канапе </a:t>
            </a:r>
            <a:endParaRPr lang="ru-RU" dirty="0"/>
          </a:p>
        </p:txBody>
      </p:sp>
      <p:pic>
        <p:nvPicPr>
          <p:cNvPr id="4" name="Объект 3" descr="https://st03.kakprosto.ru/images/article/2018/11/24/302195_5bf903ee808eb5bf903ee80927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6926" y="1554163"/>
            <a:ext cx="6802548" cy="45259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580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Закусочные бутерброды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indent="0">
              <a:buNone/>
            </a:pPr>
            <a:r>
              <a:rPr lang="ru-RU" dirty="0" smtClean="0">
                <a:latin typeface="Times New Roman"/>
                <a:cs typeface="Times New Roman"/>
              </a:rPr>
              <a:t>˅ канапе – </a:t>
            </a:r>
            <a:r>
              <a:rPr lang="ru-RU" sz="1800" dirty="0" smtClean="0">
                <a:latin typeface="Times New Roman"/>
                <a:cs typeface="Times New Roman"/>
              </a:rPr>
              <a:t>маленькие бутерброды толщиной 0,5 – 0,8 см, шириной или диаметром 3 - 4 см, приготовленные на любом хлебе или печенье. Правда, готовить канапе надо огромными партиями по 8-10 штук на человека из-за их миниатюрного размера.</a:t>
            </a:r>
            <a:endParaRPr lang="ru-RU" sz="1800" dirty="0"/>
          </a:p>
        </p:txBody>
      </p:sp>
      <p:pic>
        <p:nvPicPr>
          <p:cNvPr id="4" name="Рисунок 3" descr="https://im0-tub-ru.yandex.net/i?id=3b7d71fb020386a2e909c4ac5bf6b8f0&amp;n=33&amp;w=225&amp;h=15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00808"/>
            <a:ext cx="2664296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vatars.mds.yandex.net/get-pdb/777813/161b591a-6e0f-44f7-aed9-5d225f1821d5/s1200?webp=fals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33056"/>
            <a:ext cx="3905895" cy="2723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155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Закрытые бутерброды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3"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                                              Состоят из двух или нескольких ломтиков хлеба и одного или нескольких слоев продуктов(сосиска, жареная котлета, соус, овощи, зелень)</a:t>
            </a:r>
            <a:endParaRPr lang="ru-RU" sz="2000" dirty="0"/>
          </a:p>
        </p:txBody>
      </p:sp>
      <p:pic>
        <p:nvPicPr>
          <p:cNvPr id="4" name="Рисунок 3" descr="https://static8.depositphotos.com/1326558/987/i/950/depositphotos_9875080-stock-photo-sandwich-with-ham-tomato-cucumbe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360" y="1696037"/>
            <a:ext cx="3276977" cy="234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tatic8.depositphotos.com/1290614/851/i/950/depositphotos_8518890-stock-photo-wholemeal-sandwich-with-fried-eg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81585"/>
            <a:ext cx="3600401" cy="217690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Рисунок 5" descr="https://im0-tub-ru.yandex.net/i?id=8a345e9eba8d00988f501fbdb9c52c99&amp;n=33&amp;w=210&amp;h=15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25144"/>
            <a:ext cx="2736304" cy="164477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65218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s://ds05.infourok.ru/uploads/ex/05f7/0000dcce-7be2ddee/img3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640960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03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Мы немножко отдохнем</a:t>
            </a:r>
          </a:p>
          <a:p>
            <a:pPr marL="0" indent="0" algn="ctr">
              <a:buNone/>
            </a:pPr>
            <a:r>
              <a:rPr lang="ru-RU" dirty="0" smtClean="0"/>
              <a:t>Встанем, глубоко вздохнем,</a:t>
            </a:r>
          </a:p>
          <a:p>
            <a:pPr marL="0" indent="0" algn="ctr">
              <a:buNone/>
            </a:pPr>
            <a:r>
              <a:rPr lang="ru-RU" dirty="0" smtClean="0"/>
              <a:t>Руки быстренько помыли</a:t>
            </a:r>
          </a:p>
          <a:p>
            <a:pPr marL="0" indent="0" algn="ctr">
              <a:buNone/>
            </a:pPr>
            <a:r>
              <a:rPr lang="ru-RU" dirty="0" smtClean="0"/>
              <a:t>Посушить их не забыли.</a:t>
            </a:r>
          </a:p>
          <a:p>
            <a:pPr marL="0" indent="0" algn="ctr">
              <a:buNone/>
            </a:pPr>
            <a:r>
              <a:rPr lang="ru-RU" dirty="0" smtClean="0"/>
              <a:t>Будем делать бутерброд:</a:t>
            </a:r>
          </a:p>
          <a:p>
            <a:pPr marL="0" indent="0" algn="ctr">
              <a:buNone/>
            </a:pPr>
            <a:r>
              <a:rPr lang="ru-RU" dirty="0" smtClean="0"/>
              <a:t>Посмотрели влево,</a:t>
            </a:r>
          </a:p>
          <a:p>
            <a:pPr marL="0" indent="0" algn="ctr">
              <a:buNone/>
            </a:pPr>
            <a:r>
              <a:rPr lang="ru-RU" dirty="0"/>
              <a:t>Н</a:t>
            </a:r>
            <a:r>
              <a:rPr lang="ru-RU" dirty="0" smtClean="0"/>
              <a:t>ет ли там хлеба,</a:t>
            </a:r>
          </a:p>
          <a:p>
            <a:pPr marL="0" indent="0" algn="ctr">
              <a:buNone/>
            </a:pPr>
            <a:r>
              <a:rPr lang="ru-RU" dirty="0" smtClean="0"/>
              <a:t>А направо погляжу</a:t>
            </a:r>
          </a:p>
          <a:p>
            <a:pPr marL="0" indent="0" algn="ctr">
              <a:buNone/>
            </a:pPr>
            <a:r>
              <a:rPr lang="ru-RU" dirty="0" smtClean="0"/>
              <a:t>Сверху масло положу.</a:t>
            </a:r>
          </a:p>
          <a:p>
            <a:pPr marL="0" indent="0" algn="ctr">
              <a:buNone/>
            </a:pPr>
            <a:r>
              <a:rPr lang="ru-RU" dirty="0" smtClean="0"/>
              <a:t>Удивляется народ,</a:t>
            </a:r>
          </a:p>
          <a:p>
            <a:pPr marL="0" indent="0" algn="ctr">
              <a:buNone/>
            </a:pPr>
            <a:r>
              <a:rPr lang="ru-RU" dirty="0"/>
              <a:t>В</a:t>
            </a:r>
            <a:r>
              <a:rPr lang="ru-RU" dirty="0" smtClean="0"/>
              <a:t>от так славный бутерброд.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37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качеству готовых </a:t>
            </a:r>
            <a:r>
              <a:rPr lang="ru-RU" dirty="0"/>
              <a:t>б</a:t>
            </a:r>
            <a:r>
              <a:rPr lang="ru-RU" dirty="0" smtClean="0"/>
              <a:t>утербродов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8737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Бутерброды должны быть приготовлены непосредственно перед употреблением.</a:t>
            </a:r>
          </a:p>
          <a:p>
            <a:r>
              <a:rPr lang="ru-RU" sz="2000" dirty="0" smtClean="0"/>
              <a:t>Продукты, входящие в состав бутерброда, должны быть свежими.</a:t>
            </a:r>
          </a:p>
          <a:p>
            <a:r>
              <a:rPr lang="ru-RU" sz="2000" dirty="0" smtClean="0"/>
              <a:t>Ломтики хлеба не должны быть слишком толстыми или тонкими.</a:t>
            </a:r>
          </a:p>
          <a:p>
            <a:r>
              <a:rPr lang="ru-RU" sz="2000" dirty="0" smtClean="0"/>
              <a:t>Хлеб должен быть полностью покрыт продуктами.</a:t>
            </a:r>
          </a:p>
          <a:p>
            <a:r>
              <a:rPr lang="ru-RU" sz="2000" dirty="0" smtClean="0"/>
              <a:t>Бутерброды должны иметь вкус, цвет и запах, свойственные используемым продуктам.</a:t>
            </a:r>
          </a:p>
          <a:p>
            <a:r>
              <a:rPr lang="ru-RU" sz="2000" dirty="0" smtClean="0"/>
              <a:t>Срок хранения бутербродов в холодильнике при температуре 4 - 8° С – 3 часа.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512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Технология приготовления бутербродов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8972580"/>
              </p:ext>
            </p:extLst>
          </p:nvPr>
        </p:nvGraphicFramePr>
        <p:xfrm>
          <a:off x="457200" y="1600200"/>
          <a:ext cx="7643192" cy="2473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14600"/>
                <a:gridCol w="2376264"/>
                <a:gridCol w="295232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Основа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Продукты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Последовательность приготовления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Хлеб</a:t>
                      </a:r>
                    </a:p>
                    <a:p>
                      <a:r>
                        <a:rPr lang="ru-RU" sz="1200" dirty="0" smtClean="0"/>
                        <a:t>Батон</a:t>
                      </a:r>
                    </a:p>
                    <a:p>
                      <a:r>
                        <a:rPr lang="ru-RU" sz="1200" dirty="0" smtClean="0"/>
                        <a:t>Булочка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Гастрономические продукты, фрукты консервы, овощи, соус и др. продукты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Хлеб нарезать тонкими ломтиками: для открытых – 1-1,5 см, для закрытых – 0,5 – 0,7 см.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Хлеб полностью</a:t>
                      </a:r>
                      <a:r>
                        <a:rPr lang="ru-RU" sz="1200" baseline="0" dirty="0" smtClean="0"/>
                        <a:t> накрывают продуктами: колбасу, мясо, сосиску, сыр нарезают тонкими ломтиками или измельчают.</a:t>
                      </a:r>
                    </a:p>
                    <a:p>
                      <a:pPr marL="342900" indent="-342900" algn="just">
                        <a:buFont typeface="+mj-lt"/>
                        <a:buAutoNum type="arabicPeriod"/>
                      </a:pPr>
                      <a:r>
                        <a:rPr lang="ru-RU" sz="1200" baseline="0" dirty="0" smtClean="0"/>
                        <a:t>Подают на тарелке, располагая их в один ряд. Канапе протыкают вилочками-шпажками, с помощью которых берут бутерброд.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ttps://ds04.infourok.ru/uploads/ex/11dd/001854cc-af553d3c/hello_html_m25e7d29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224211"/>
            <a:ext cx="5184576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205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Какую тему мы сегодня изучали?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Что дословно означает слово бутерброд?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Какие виды бутербродов бывают по способу приготовления?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Чем отличаются эти бутерброды друг от друга?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На какие виды </a:t>
            </a:r>
            <a:r>
              <a:rPr lang="ru-RU" sz="1600" dirty="0"/>
              <a:t>д</a:t>
            </a:r>
            <a:r>
              <a:rPr lang="ru-RU" sz="1600" dirty="0" smtClean="0"/>
              <a:t>елятся в свою очередь открытые бутерброды? Почему они называются открытыми?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Что отличает закрытые бутерброды от открытых?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Какие ингредиенты используют при приготовлении бутербродов?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Какие правила необходимо соблюдать при приготовлении пищи?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Какие инструменты и оборудование необходимы для приготовления бутерброда?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Расскажите технологию приготовления закрытых бутербродов.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/>
              <a:t>Что сегодня понравилось на уроке?</a:t>
            </a:r>
          </a:p>
          <a:p>
            <a:pPr marL="457200" indent="-457200">
              <a:buFont typeface="+mj-lt"/>
              <a:buAutoNum type="arabicPeriod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9413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</a:t>
            </a:r>
          </a:p>
          <a:p>
            <a:r>
              <a:rPr lang="ru-RU" dirty="0" smtClean="0"/>
              <a:t>Подготовить библиотеку рецептов бутербродов.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07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5328592" cy="720081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8733" y="3411725"/>
            <a:ext cx="4858933" cy="81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29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Бутерброд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Бутерброд (нем.) – хлеб с маслом</a:t>
            </a:r>
          </a:p>
          <a:p>
            <a:r>
              <a:rPr lang="ru-RU" dirty="0" smtClean="0"/>
              <a:t>Основа бутерброда – хлеб</a:t>
            </a:r>
          </a:p>
          <a:p>
            <a:r>
              <a:rPr lang="ru-RU" dirty="0" smtClean="0"/>
              <a:t>Дополнение к основе – сочетаемые по вкусу продукты, бутербродные смеси и масла</a:t>
            </a:r>
          </a:p>
          <a:p>
            <a:r>
              <a:rPr lang="ru-RU" dirty="0" smtClean="0"/>
              <a:t>Бутерброды используют как самостоятельное блюдо или в качестве закусок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83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История изобретения бутерброда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Чудак математик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В Германии жил.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Он хлеб с маслом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Случайно сложил.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Затем результат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Положил себе в рот.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Вот так человек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Изобрел Бутерброд.</a:t>
            </a:r>
          </a:p>
        </p:txBody>
      </p:sp>
      <p:pic>
        <p:nvPicPr>
          <p:cNvPr id="4" name="Рисунок 3" descr="Nikolaus Koperniku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2543175" cy="24860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139952" y="4509120"/>
            <a:ext cx="4464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Коперник Николай (1473-1543) – выдающийся польский астроном, медик, механик, богослов, математик и экономист. Жил и совершал открытия в эпоху Возрождения.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2385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Вспомогательные продукты</a:t>
            </a:r>
            <a:endParaRPr lang="ru-RU" dirty="0"/>
          </a:p>
        </p:txBody>
      </p:sp>
      <p:pic>
        <p:nvPicPr>
          <p:cNvPr id="4" name="Объект 3" descr="https://ds03.infourok.ru/uploads/ex/0256/000015dd-0383f096/img2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0608" r="-2197"/>
          <a:stretch/>
        </p:blipFill>
        <p:spPr bwMode="auto">
          <a:xfrm>
            <a:off x="1187624" y="1628800"/>
            <a:ext cx="6480720" cy="45365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0081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нарезки хлеба: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Нарезают на разделочной доске с маркировкой «Х».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Батон кладут на доску плашмя, а не боком (и не на весу, прижимая к груди).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Режут хлеб специальным хлебным ножом-пилкой, не сильно нажимая, чтобы не расплющить батон.</a:t>
            </a:r>
            <a:endParaRPr lang="ru-RU" sz="2000" dirty="0"/>
          </a:p>
        </p:txBody>
      </p:sp>
      <p:pic>
        <p:nvPicPr>
          <p:cNvPr id="4" name="Рисунок 3" descr="https://legkovmeste.ru/wp-content/uploads/2019/06/post_5d0dedf0149e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87706"/>
            <a:ext cx="2898205" cy="1906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tatic3.depositphotos.com/1003580/183/i/950/depositphotos_1832799-stock-photo-cutting-brea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905" y="3789040"/>
            <a:ext cx="2996449" cy="2591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085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Приемы намазывания хлебного ломтика маслом: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Ломтик должен лежать на доске, тогда масло размажется тонким ровным слоем.</a:t>
            </a:r>
            <a:endParaRPr lang="ru-RU" dirty="0"/>
          </a:p>
        </p:txBody>
      </p:sp>
      <p:pic>
        <p:nvPicPr>
          <p:cNvPr id="4" name="Рисунок 3" descr="https://vkyseda.ru/wp-content/uploads/2019/04/hleb-namazat-maslom-300x2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36912"/>
            <a:ext cx="4392488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288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бутербродов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По виду продукта:</a:t>
            </a:r>
            <a:endParaRPr lang="ru-RU" dirty="0" smtClean="0"/>
          </a:p>
          <a:p>
            <a:r>
              <a:rPr lang="ru-RU" dirty="0" smtClean="0"/>
              <a:t>Рыбные;</a:t>
            </a:r>
          </a:p>
          <a:p>
            <a:r>
              <a:rPr lang="ru-RU" dirty="0" smtClean="0"/>
              <a:t>Мясные;</a:t>
            </a:r>
          </a:p>
          <a:p>
            <a:r>
              <a:rPr lang="ru-RU" dirty="0" smtClean="0"/>
              <a:t>Сладкие;</a:t>
            </a:r>
          </a:p>
          <a:p>
            <a:r>
              <a:rPr lang="ru-RU" dirty="0" smtClean="0"/>
              <a:t>Овощные;</a:t>
            </a:r>
          </a:p>
          <a:p>
            <a:r>
              <a:rPr lang="ru-RU" dirty="0" smtClean="0"/>
              <a:t>Молочные.</a:t>
            </a:r>
          </a:p>
          <a:p>
            <a:pPr marL="0" indent="0">
              <a:buNone/>
            </a:pPr>
            <a:r>
              <a:rPr lang="ru-RU" i="1" dirty="0" smtClean="0"/>
              <a:t>По способу приготовления:</a:t>
            </a:r>
          </a:p>
          <a:p>
            <a:r>
              <a:rPr lang="ru-RU" dirty="0" smtClean="0"/>
              <a:t>Открытые;</a:t>
            </a:r>
          </a:p>
          <a:p>
            <a:r>
              <a:rPr lang="ru-RU" dirty="0" smtClean="0"/>
              <a:t>Закрытые;</a:t>
            </a:r>
          </a:p>
          <a:p>
            <a:r>
              <a:rPr lang="ru-RU" dirty="0" smtClean="0"/>
              <a:t>Закусочные.</a:t>
            </a:r>
            <a:endParaRPr lang="ru-RU" dirty="0"/>
          </a:p>
        </p:txBody>
      </p:sp>
      <p:pic>
        <p:nvPicPr>
          <p:cNvPr id="4" name="Рисунок 3" descr="https://w-dog.ru/wallpapers/4/19/46957886967315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84784"/>
            <a:ext cx="2952328" cy="2363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cdn.fishki.net/upload/post/2017/12/30/2471593/2-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93096"/>
            <a:ext cx="3096344" cy="235768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8886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Простые бутерброды</a:t>
            </a:r>
            <a:endParaRPr lang="ru-RU" b="1" dirty="0"/>
          </a:p>
        </p:txBody>
      </p:sp>
      <p:pic>
        <p:nvPicPr>
          <p:cNvPr id="4" name="Объект 3" descr="https://im0-tub-ru.yandex.net/i?id=ca9a21776fb238db4e4ae8f0939c0fe6&amp;n=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600400" cy="2139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99px.ru/sstorage/56/2015/01/image_56040115174226371049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49080"/>
            <a:ext cx="3888432" cy="242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0-tub-ru.yandex.net/i?id=de77ab81eeee3f5382318d540acf493c&amp;n=33&amp;w=225&amp;h=15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53348"/>
            <a:ext cx="3384376" cy="2292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106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Сложные бутерброды</a:t>
            </a:r>
            <a:endParaRPr lang="ru-RU" dirty="0"/>
          </a:p>
        </p:txBody>
      </p:sp>
      <p:pic>
        <p:nvPicPr>
          <p:cNvPr id="4" name="Объект 3" descr="https://st2.depositphotos.com/1413680/11034/i/950/depositphotos_110341326-stock-photo-sandwich-with-rye-bread-avocado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958859" cy="2756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vatars.mds.yandex.net/get-pdb/985790/a9603a3c-8f71-4f95-8050-0dd63ee9592a/s1200?webp=false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4" t="26572" r="-639" b="5142"/>
          <a:stretch/>
        </p:blipFill>
        <p:spPr bwMode="auto">
          <a:xfrm>
            <a:off x="3635896" y="3573016"/>
            <a:ext cx="5040560" cy="28525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052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</TotalTime>
  <Words>555</Words>
  <Application>Microsoft Office PowerPoint</Application>
  <PresentationFormat>Экран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Тема урока: Бутерброды</vt:lpstr>
      <vt:lpstr>Бутерброд</vt:lpstr>
      <vt:lpstr>История изобретения бутерброда</vt:lpstr>
      <vt:lpstr>Вспомогательные продукты</vt:lpstr>
      <vt:lpstr>Способы нарезки хлеба:</vt:lpstr>
      <vt:lpstr>Приемы намазывания хлебного ломтика маслом:</vt:lpstr>
      <vt:lpstr>Классификация бутербродов</vt:lpstr>
      <vt:lpstr>Простые бутерброды</vt:lpstr>
      <vt:lpstr>Сложные бутерброды</vt:lpstr>
      <vt:lpstr>Канапе </vt:lpstr>
      <vt:lpstr>Закусочные бутерброды</vt:lpstr>
      <vt:lpstr>Закрытые бутерброды</vt:lpstr>
      <vt:lpstr>Презентация PowerPoint</vt:lpstr>
      <vt:lpstr>физминутка</vt:lpstr>
      <vt:lpstr>Требования к качеству готовых бутербродов</vt:lpstr>
      <vt:lpstr>Технология приготовления бутербродов</vt:lpstr>
      <vt:lpstr>рефлексия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Бутерброды</dc:title>
  <dc:creator>1</dc:creator>
  <cp:lastModifiedBy>1</cp:lastModifiedBy>
  <cp:revision>18</cp:revision>
  <dcterms:created xsi:type="dcterms:W3CDTF">2006-12-31T21:03:19Z</dcterms:created>
  <dcterms:modified xsi:type="dcterms:W3CDTF">2019-07-25T09:23:28Z</dcterms:modified>
</cp:coreProperties>
</file>