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63" r:id="rId4"/>
    <p:sldId id="265" r:id="rId5"/>
    <p:sldId id="257" r:id="rId6"/>
    <p:sldId id="258" r:id="rId7"/>
    <p:sldId id="268" r:id="rId8"/>
    <p:sldId id="259" r:id="rId9"/>
    <p:sldId id="260" r:id="rId10"/>
    <p:sldId id="261" r:id="rId11"/>
    <p:sldId id="262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06" autoAdjust="0"/>
    <p:restoredTop sz="94660"/>
  </p:normalViewPr>
  <p:slideViewPr>
    <p:cSldViewPr>
      <p:cViewPr varScale="1">
        <p:scale>
          <a:sx n="87" d="100"/>
          <a:sy n="87" d="100"/>
        </p:scale>
        <p:origin x="14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edsovet.su/_ld/407/12581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8229600" cy="2160240"/>
          </a:xfrm>
        </p:spPr>
        <p:txBody>
          <a:bodyPr>
            <a:noAutofit/>
          </a:bodyPr>
          <a:lstStyle/>
          <a:p>
            <a:pPr algn="ctr"/>
            <a:r>
              <a:rPr lang="tt-RU" sz="3200" b="1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Каюм Насыйриның  иҗат эшчәнлеге</a:t>
            </a:r>
            <a:endParaRPr lang="ru-RU" sz="32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996952"/>
            <a:ext cx="6552728" cy="3240360"/>
          </a:xfrm>
        </p:spPr>
        <p:txBody>
          <a:bodyPr>
            <a:normAutofit/>
          </a:bodyPr>
          <a:lstStyle/>
          <a:p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tt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332656"/>
            <a:ext cx="7632848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Рус халкы тарихы, мәдәнияте һәм көнкүреше турында материаллар: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700808"/>
            <a:ext cx="7632848" cy="452431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Невадагы сугыш,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 Боз өстендәге бәрелеш,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 Алтын Урда белән көрәш,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 1812 нче елгы Ватан сугышы,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 Крепостнойлык тәртипләрен бетерү,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 Рус мәдәнияте үсешендәге мөһим этаплар. 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24744"/>
            <a:ext cx="7812360" cy="482453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596646" indent="-514350"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2592288" cy="3312368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" name="Picture 6" descr="C:\Users\Администратор\Desktop\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628800"/>
            <a:ext cx="2859230" cy="331236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405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Әдәбият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55443" cy="561662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tt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Абдуллин Я. Күренекле мәгърифәтчебез // Казан утлары. – 1985. - № 4. – 177 – 182 бб.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Әхмәдуллин А. Әдәбият белеме сүзлеге. - Казан: Татар. кит. нәшр., 1990. – 239 б. 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Гайнуллин М. Каюм Насыйри. Сайланма әсәрләр. Ике томда. 1 т. - Казан: Татар. кит. нәшр., 1974. – 340 б.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 Гайнуллин М. Каюм Насыйри. Сайланма әсәрләр. Ике томда. 2 т. - Казан: Татар. кит. нәшр., 1975. – 318 б.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Гайнуллин М. Татар әдәбияты.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 йөз. - Казан: Татар. кит. нәшр., 1968. – 367 б.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Миңнегулов Х. Й., Садретдинов Ш. А. Борынгы һәм урта гасыр, XIX йөз татар әдәбияты. – Казан: Мәгариф, 2005. – 297-300 бб.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 Насыйри К. Фәвакиһел җөләса фил әдәбият // Мирас. - 1995. - № 3. - 28 – 31 б.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 Нәфикова Р. М. К. Насыйри иҗаты // Мәгариф. – 1992. - № 1. – 19 – 21 б.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 Хатипов Ф. М.  Әдәбият теориясе. – Казан: Мәгариф, 2000. – 350 б.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Хуҗиәхмәтов Ә. Н. Мәгърифәт йолдызлыгы. – Казан: Мәгариф, 2002. – 173 -174, 186 -197 бб.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8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000" b="1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Каюм </a:t>
            </a:r>
            <a:r>
              <a:rPr lang="tt-RU" sz="4000" b="1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Насыйри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</a:t>
            </a:r>
          </a:p>
          <a:p>
            <a:pPr marL="82296" indent="0">
              <a:buNone/>
            </a:pPr>
            <a:r>
              <a:rPr lang="ru-RU" sz="44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4400" b="1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                               </a:t>
            </a:r>
          </a:p>
          <a:p>
            <a:pPr marL="82296" indent="0">
              <a:buNone/>
            </a:pPr>
            <a:r>
              <a:rPr lang="ru-RU" sz="44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4400" b="1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                                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1825-1902</a:t>
            </a:r>
          </a:p>
          <a:p>
            <a:pPr marL="82296" indent="0">
              <a:buNone/>
            </a:pPr>
            <a:r>
              <a:rPr lang="tt-RU" sz="4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tt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423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3888432" cy="4608512"/>
          </a:xfrm>
          <a:prstGeom prst="rect">
            <a:avLst/>
          </a:prstGeom>
          <a:noFill/>
          <a:ln w="28575">
            <a:solidFill>
              <a:srgbClr val="EEECE1">
                <a:lumMod val="50000"/>
              </a:srgbClr>
            </a:solidFill>
          </a:ln>
        </p:spPr>
      </p:pic>
    </p:spTree>
    <p:extLst>
      <p:ext uri="{BB962C8B-B14F-4D97-AF65-F5344CB8AC3E}">
        <p14:creationId xmlns:p14="http://schemas.microsoft.com/office/powerpoint/2010/main" val="260447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Конференция-англ\Тел белеме\фон для презентации\ppt_a_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820472" cy="61670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Эшебезнең </a:t>
            </a:r>
            <a:r>
              <a:rPr lang="tt-RU" sz="2800" b="1" i="1" u="sng" dirty="0" smtClean="0">
                <a:latin typeface="Times New Roman" pitchFamily="18" charset="0"/>
                <a:cs typeface="Times New Roman" pitchFamily="18" charset="0"/>
              </a:rPr>
              <a:t>максат</a:t>
            </a:r>
            <a:r>
              <a:rPr lang="tt-RU" sz="2800" b="1" u="sng" dirty="0" smtClean="0"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tt-RU" sz="2800" dirty="0">
                <a:latin typeface="Times New Roman" pitchFamily="18" charset="0"/>
                <a:cs typeface="Times New Roman" pitchFamily="18" charset="0"/>
              </a:rPr>
              <a:t>күренекле мәгърифәтчебез Каюм Насыйриның тел,  журналистлык һәм педагогик эшчәнлеген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тикшерү.  </a:t>
            </a:r>
          </a:p>
          <a:p>
            <a:pPr>
              <a:buFont typeface="Wingdings" pitchFamily="2" charset="2"/>
              <a:buChar char="v"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Максаттан чыгып, түбәндәге </a:t>
            </a:r>
            <a:r>
              <a:rPr lang="tt-RU" sz="2800" b="1" i="1" u="sng" dirty="0" smtClean="0">
                <a:latin typeface="Times New Roman" pitchFamily="18" charset="0"/>
                <a:cs typeface="Times New Roman" pitchFamily="18" charset="0"/>
              </a:rPr>
              <a:t>бурычлар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билгеләнде: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51510" lvl="0" indent="-514350" algn="just">
              <a:buFont typeface="+mj-lt"/>
              <a:buAutoNum type="arabicPeriod"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   Каюм Насыйриның тел өлкәсендәге эшчәнлеген тикшерү;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51510" lvl="0" indent="-514350" algn="just">
              <a:buFont typeface="+mj-lt"/>
              <a:buAutoNum type="arabicPeriod"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   Каюм Насыйриның журналистлык эшчәнлеген тикшерү;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51510" lvl="0" indent="-514350" algn="just">
              <a:buFont typeface="+mj-lt"/>
              <a:buAutoNum type="arabicPeriod"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Каюм Насыйриның педагогик  эшчәнлеген тикшерү.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51510" lvl="0" indent="-514350">
              <a:buNone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916832"/>
            <a:ext cx="7776864" cy="36004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“Без - татарлар, телебез - татар теле, мөстәкыйль һәм төзек кагыйдәле камил тел, ул башка телләрдән бер дә ким түгел...”</a:t>
            </a:r>
          </a:p>
          <a:p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Каюм Насыйри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78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67136" y="476672"/>
            <a:ext cx="7597352" cy="590465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endParaRPr lang="tt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Ләһҗәи татари</a:t>
            </a:r>
          </a:p>
          <a:p>
            <a:pPr>
              <a:buFont typeface="Arial" pitchFamily="34" charset="0"/>
              <a:buChar char="•"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Әнмүзәҗ</a:t>
            </a:r>
          </a:p>
          <a:p>
            <a:pPr>
              <a:buFont typeface="Arial" pitchFamily="34" charset="0"/>
              <a:buChar char="•"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Кавагыйде китабәт</a:t>
            </a:r>
          </a:p>
          <a:p>
            <a:pPr>
              <a:buFont typeface="Arial" pitchFamily="34" charset="0"/>
              <a:buChar char="•"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Хисаплык</a:t>
            </a:r>
          </a:p>
          <a:p>
            <a:pPr>
              <a:buFont typeface="Arial" pitchFamily="34" charset="0"/>
              <a:buChar char="•"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Геометрия фәне</a:t>
            </a:r>
          </a:p>
          <a:p>
            <a:pPr>
              <a:buFont typeface="Arial" pitchFamily="34" charset="0"/>
              <a:buChar char="•"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География терминнары</a:t>
            </a:r>
          </a:p>
          <a:p>
            <a:pPr>
              <a:buFont typeface="Arial" pitchFamily="34" charset="0"/>
              <a:buChar char="•"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Зур география</a:t>
            </a:r>
          </a:p>
          <a:p>
            <a:pPr>
              <a:buFont typeface="Arial" pitchFamily="34" charset="0"/>
              <a:buChar char="•"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Кыйраәте рус</a:t>
            </a:r>
          </a:p>
          <a:p>
            <a:pPr>
              <a:buFont typeface="Arial" pitchFamily="34" charset="0"/>
              <a:buChar char="•"/>
            </a:pP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Нәүмәнә яки әнмүзәҗ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дминистратор\Desktop\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1124744"/>
            <a:ext cx="2952328" cy="4248472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28604"/>
            <a:ext cx="7499176" cy="5880756"/>
          </a:xfr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Һай күгәрчен генәм, ниндәен һәйбәт!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Кара </a:t>
            </a:r>
            <a:r>
              <a:rPr lang="tt-RU" sz="2800" i="1" smtClean="0">
                <a:latin typeface="Times New Roman" pitchFamily="18" charset="0"/>
                <a:cs typeface="Times New Roman" pitchFamily="18" charset="0"/>
              </a:rPr>
              <a:t>аның муен гынасын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, кара аның күз</a:t>
            </a:r>
          </a:p>
          <a:p>
            <a:pPr algn="just"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генәсен!..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Ниндәен нәфис аның йон гынасы!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Ниндәен матур аның борын гынасы!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Дәхи фәрештә тавышы кебек микән аның</a:t>
            </a:r>
          </a:p>
          <a:p>
            <a:pPr algn="just"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тавыш кынасы!</a:t>
            </a:r>
          </a:p>
          <a:p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Әгүзе белән бисмилла - һәр китапның баш</a:t>
            </a:r>
          </a:p>
          <a:p>
            <a:pPr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кынасы.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Кара тузгак кебек ярылып ята - аласы ярның</a:t>
            </a:r>
          </a:p>
          <a:p>
            <a:pPr>
              <a:buNone/>
            </a:pP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каш кынасы.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600" b="1" i="1" dirty="0" smtClean="0">
                <a:latin typeface="Times New Roman" pitchFamily="18" charset="0"/>
                <a:cs typeface="Times New Roman" pitchFamily="18" charset="0"/>
              </a:rPr>
              <a:t>Еллык өстәл календаре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C:\Users\Администратор\Desktop\1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1772816"/>
            <a:ext cx="4680520" cy="410445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68760"/>
            <a:ext cx="7560840" cy="518457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Яңалыклар, хәбәрләр</a:t>
            </a:r>
          </a:p>
          <a:p>
            <a:pPr lvl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Көнкүреш материаллары</a:t>
            </a:r>
          </a:p>
          <a:p>
            <a:pPr lvl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Фольклор үрнәкләре</a:t>
            </a:r>
          </a:p>
          <a:p>
            <a:pPr lvl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Этнографик язмалар, төрле хикәятләр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92471"/>
            <a:ext cx="756084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“Таң йолдызы” газетасы проекты</a:t>
            </a:r>
            <a:r>
              <a:rPr lang="tt-RU" sz="32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84784"/>
            <a:ext cx="7632848" cy="324036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tt-RU" sz="3600" b="1" i="1" dirty="0" smtClean="0">
                <a:latin typeface="Times New Roman" pitchFamily="18" charset="0"/>
                <a:cs typeface="Times New Roman" pitchFamily="18" charset="0"/>
              </a:rPr>
              <a:t>26сында булса аяз - бик нәфис килер яз; 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3600" b="1" i="1" dirty="0" smtClean="0">
                <a:latin typeface="Times New Roman" pitchFamily="18" charset="0"/>
                <a:cs typeface="Times New Roman" pitchFamily="18" charset="0"/>
              </a:rPr>
              <a:t>17сендә көннәр елтырый – тауларда сулар чылтырый.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706</TotalTime>
  <Words>497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Каюм Насыйриның  иҗат эшчәнлеге</vt:lpstr>
      <vt:lpstr>Каюм Насыйри</vt:lpstr>
      <vt:lpstr>Презентация PowerPoint</vt:lpstr>
      <vt:lpstr>Презентация PowerPoint</vt:lpstr>
      <vt:lpstr> </vt:lpstr>
      <vt:lpstr>Презентация PowerPoint</vt:lpstr>
      <vt:lpstr>Еллык өстәл календаре</vt:lpstr>
      <vt:lpstr> </vt:lpstr>
      <vt:lpstr>Презентация PowerPoint</vt:lpstr>
      <vt:lpstr>Презентация PowerPoint</vt:lpstr>
      <vt:lpstr>Презентация PowerPoint</vt:lpstr>
      <vt:lpstr>Әдәбият 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“Фәнис Яруллин иҗаты: кичә, бүген, иртәгә” фәнни гамәли конференциясе </dc:title>
  <dc:creator>Guzel</dc:creator>
  <cp:lastModifiedBy>User</cp:lastModifiedBy>
  <cp:revision>43</cp:revision>
  <dcterms:created xsi:type="dcterms:W3CDTF">2013-02-06T18:32:24Z</dcterms:created>
  <dcterms:modified xsi:type="dcterms:W3CDTF">2020-01-11T07:20:31Z</dcterms:modified>
</cp:coreProperties>
</file>