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039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846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964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358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798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585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923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278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871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110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7366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A28FF-D225-4406-80B6-B477790A76F4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2F980-B72C-4CAA-9AF2-7CF1792B13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439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988840"/>
            <a:ext cx="7128792" cy="18722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Технология изготовления объемной открытки «Мундир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41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188640"/>
            <a:ext cx="54150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283164"/>
            <a:ext cx="6174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Согнуть левую и правую стороны прямоугольника к середине, прогладить линии сгибов.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221" y="2420888"/>
            <a:ext cx="4992555" cy="3744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666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88640"/>
            <a:ext cx="5742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484784"/>
            <a:ext cx="6174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Сформировать отвороты мундира, отогнув верхние уголки по направлению вниз в стороны.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939" y="2492896"/>
            <a:ext cx="4946039" cy="37095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692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180869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82552" y="1258087"/>
            <a:ext cx="6984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бумаге желтого или золотистого цвета с обратной стороны начертить четыре окружности диаметром 1.5 см – пуговицы </a:t>
            </a:r>
            <a:r>
              <a:rPr lang="ru-RU" sz="2000" dirty="0" smtClean="0"/>
              <a:t>мундира.</a:t>
            </a:r>
            <a:endParaRPr lang="ru-RU" sz="2000" dirty="0"/>
          </a:p>
          <a:p>
            <a:pPr lvl="0"/>
            <a:r>
              <a:rPr lang="ru-RU" sz="2000" dirty="0"/>
              <a:t>Вырезать детали и приклеить на правый отворот мундира через равные расстояния.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940" y="3016661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58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88640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6588" y="1196075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бумаге желтого или золотистого цвета начертить два прямоугольника размером 3х2 см – погоны.</a:t>
            </a:r>
          </a:p>
          <a:p>
            <a:pPr lvl="0"/>
            <a:r>
              <a:rPr lang="ru-RU" sz="2000" dirty="0"/>
              <a:t>Вырезать детали и приклеить с каждой стороны в верхней части мундира.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946" y="2924944"/>
            <a:ext cx="4440049" cy="33300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046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16632"/>
            <a:ext cx="5814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203286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бумаге красного цвета с обратной стороны начертить две пятиконечные звезды диаметром 1.5 см.</a:t>
            </a:r>
          </a:p>
          <a:p>
            <a:r>
              <a:rPr lang="ru-RU" sz="2000" dirty="0"/>
              <a:t>Вырезать детали и приклеить их на погоны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endParaRPr lang="ru-RU" sz="2000" dirty="0" smtClean="0"/>
          </a:p>
          <a:p>
            <a:r>
              <a:rPr lang="ru-RU" sz="2000" dirty="0" smtClean="0"/>
              <a:t>Вложить </a:t>
            </a:r>
            <a:r>
              <a:rPr lang="ru-RU" sz="2000" dirty="0"/>
              <a:t>заготовку «рубашки» внутрь заготовки «мундира» и склеить детали.</a:t>
            </a:r>
          </a:p>
          <a:p>
            <a:pPr lvl="0"/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009" y="2996952"/>
            <a:ext cx="4446240" cy="33346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839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9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71125" y="1340768"/>
            <a:ext cx="27900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</a:rPr>
              <a:t>Открытка готова!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Вложите внутрь поздравление с праздником и подарите  </a:t>
            </a: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</a:rPr>
              <a:t>ее защитникам Отечества. Удачи!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148064" y="911812"/>
            <a:ext cx="3362873" cy="50794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76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770990"/>
            <a:ext cx="3168352" cy="46514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3788" y="332656"/>
            <a:ext cx="51125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Мундир офицера 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Российской Армии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147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855" y="3429000"/>
            <a:ext cx="4380487" cy="32853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96345" y="181337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Материалы и инструменты: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6345" y="766112"/>
            <a:ext cx="676875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лист плотной белой бумаги;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цветная бумага (зелёного, черного, жёлтого или золотистого, красного  цветов);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клей ПВА или клей-карандаш;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линейка;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простой карандаш;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ножницы;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циркуль (или монета 1 коп).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0781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43708" y="1412776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Лист </a:t>
            </a:r>
            <a:r>
              <a:rPr lang="ru-RU" sz="2000" dirty="0"/>
              <a:t>белой плотной бумаги формата А4 сложить пополам по горизонтали</a:t>
            </a:r>
            <a:r>
              <a:rPr lang="ru-RU" sz="2000" dirty="0" smtClean="0"/>
              <a:t>, </a:t>
            </a:r>
            <a:r>
              <a:rPr lang="ru-RU" sz="2000" dirty="0"/>
              <a:t>развернуть и разрезать на две равные части.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188640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Последовательность изготовления открытки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08" y="2303793"/>
            <a:ext cx="3707904" cy="2780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654" y="3861048"/>
            <a:ext cx="3649640" cy="27372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7830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13112" y="260648"/>
            <a:ext cx="5454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484784"/>
            <a:ext cx="6462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верхней части листа при помощи линейки и простого карандаша  наметить линии надрезов для воротничка.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348879"/>
            <a:ext cx="3147814" cy="41970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95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83768" y="260648"/>
            <a:ext cx="5814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82686" y="1409874"/>
            <a:ext cx="65937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При помощи ножниц сделать надрезы.</a:t>
            </a:r>
          </a:p>
          <a:p>
            <a:pPr lvl="0"/>
            <a:r>
              <a:rPr lang="ru-RU" sz="2000" dirty="0"/>
              <a:t>Загнуть получившиеся детали по направлению вниз к центру, формируя воротничок рубашки.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30" y="2564904"/>
            <a:ext cx="3002668" cy="40035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565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188640"/>
            <a:ext cx="5670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42592" y="1265858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 бумаге черного цвета с обратной стороны с помощью простого карандаша и линейки начертить деталь в форме </a:t>
            </a:r>
            <a:r>
              <a:rPr lang="ru-RU" sz="2000" dirty="0" smtClean="0"/>
              <a:t>галстука.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012264" y="2132856"/>
            <a:ext cx="2901415" cy="43924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85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188640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272279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Вырезать получившуюся деталь.</a:t>
            </a:r>
          </a:p>
          <a:p>
            <a:pPr lvl="0"/>
            <a:r>
              <a:rPr lang="ru-RU" sz="2000" dirty="0"/>
              <a:t>Полученный галстук приклеить под воротничок рубашки </a:t>
            </a:r>
            <a:r>
              <a:rPr lang="ru-RU" sz="2000" dirty="0" smtClean="0"/>
              <a:t>с помощью </a:t>
            </a:r>
            <a:r>
              <a:rPr lang="ru-RU" sz="2000" dirty="0"/>
              <a:t>клея.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938" y="2303764"/>
            <a:ext cx="3178052" cy="42374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155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26" t="317" r="2735" b="1139"/>
          <a:stretch/>
        </p:blipFill>
        <p:spPr>
          <a:xfrm>
            <a:off x="-11698" y="0"/>
            <a:ext cx="16769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79914" y="188640"/>
            <a:ext cx="6174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</a:rPr>
              <a:t>Последовательность изготовления открытки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2734" y="1265857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/>
              <a:t>На листе бумаги зеленого цвета (желательно, двусторонней) начертить прямоугольник, высота которого равна высоте рубашки от основания до плеч, а ширина в 2 раза превышает ширину рубашки.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050" y="2852936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71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342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Технология изготовления объемной открытки «Мундир»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изготовления объемной открытки «Мундир»</dc:title>
  <dc:creator>Сторожева С. В.</dc:creator>
  <cp:lastModifiedBy>Valentinka</cp:lastModifiedBy>
  <cp:revision>17</cp:revision>
  <dcterms:created xsi:type="dcterms:W3CDTF">2016-01-19T11:57:02Z</dcterms:created>
  <dcterms:modified xsi:type="dcterms:W3CDTF">2020-01-21T06:55:13Z</dcterms:modified>
</cp:coreProperties>
</file>