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23737B-5DC4-4BDC-B2D9-AC9DDA4FBB60}" type="datetimeFigureOut">
              <a:rPr lang="ru-RU" smtClean="0"/>
              <a:t>15.12.2019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74D6BD-695E-4357-B78B-880DAF24E61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23737B-5DC4-4BDC-B2D9-AC9DDA4FBB60}" type="datetimeFigureOut">
              <a:rPr lang="ru-RU" smtClean="0"/>
              <a:t>15.12.2019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74D6BD-695E-4357-B78B-880DAF24E61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23737B-5DC4-4BDC-B2D9-AC9DDA4FBB60}" type="datetimeFigureOut">
              <a:rPr lang="ru-RU" smtClean="0"/>
              <a:t>15.12.2019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74D6BD-695E-4357-B78B-880DAF24E61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23737B-5DC4-4BDC-B2D9-AC9DDA4FBB60}" type="datetimeFigureOut">
              <a:rPr lang="ru-RU" smtClean="0"/>
              <a:t>15.12.2019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74D6BD-695E-4357-B78B-880DAF24E61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23737B-5DC4-4BDC-B2D9-AC9DDA4FBB60}" type="datetimeFigureOut">
              <a:rPr lang="ru-RU" smtClean="0"/>
              <a:t>15.12.2019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74D6BD-695E-4357-B78B-880DAF24E61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23737B-5DC4-4BDC-B2D9-AC9DDA4FBB60}" type="datetimeFigureOut">
              <a:rPr lang="ru-RU" smtClean="0"/>
              <a:t>15.12.2019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74D6BD-695E-4357-B78B-880DAF24E61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23737B-5DC4-4BDC-B2D9-AC9DDA4FBB60}" type="datetimeFigureOut">
              <a:rPr lang="ru-RU" smtClean="0"/>
              <a:t>15.12.2019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74D6BD-695E-4357-B78B-880DAF24E61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23737B-5DC4-4BDC-B2D9-AC9DDA4FBB60}" type="datetimeFigureOut">
              <a:rPr lang="ru-RU" smtClean="0"/>
              <a:t>15.12.2019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74D6BD-695E-4357-B78B-880DAF24E61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23737B-5DC4-4BDC-B2D9-AC9DDA4FBB60}" type="datetimeFigureOut">
              <a:rPr lang="ru-RU" smtClean="0"/>
              <a:t>15.12.2019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74D6BD-695E-4357-B78B-880DAF24E61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23737B-5DC4-4BDC-B2D9-AC9DDA4FBB60}" type="datetimeFigureOut">
              <a:rPr lang="ru-RU" smtClean="0"/>
              <a:t>15.12.2019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74D6BD-695E-4357-B78B-880DAF24E61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23737B-5DC4-4BDC-B2D9-AC9DDA4FBB60}" type="datetimeFigureOut">
              <a:rPr lang="ru-RU" smtClean="0"/>
              <a:t>15.12.2019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74D6BD-695E-4357-B78B-880DAF24E61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23737B-5DC4-4BDC-B2D9-AC9DDA4FBB60}" type="datetimeFigureOut">
              <a:rPr lang="ru-RU" smtClean="0"/>
              <a:t>15.12.2019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74D6BD-695E-4357-B78B-880DAF24E616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D:\img8_3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1500166" y="1357298"/>
            <a:ext cx="6500858" cy="2928958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Моя педагогическая находка</a:t>
            </a:r>
            <a:br>
              <a:rPr lang="ru-RU" sz="4000" b="1" dirty="0" smtClean="0">
                <a:solidFill>
                  <a:srgbClr val="FF0000"/>
                </a:solidFill>
              </a:rPr>
            </a:br>
            <a:r>
              <a:rPr lang="ru-RU" sz="4000" b="1" dirty="0" smtClean="0">
                <a:solidFill>
                  <a:srgbClr val="FF0000"/>
                </a:solidFill>
              </a:rPr>
              <a:t/>
            </a:r>
            <a:br>
              <a:rPr lang="ru-RU" sz="4000" b="1" dirty="0" smtClean="0">
                <a:solidFill>
                  <a:srgbClr val="FF0000"/>
                </a:solidFill>
              </a:rPr>
            </a:br>
            <a:r>
              <a:rPr lang="ru-RU" sz="4000" b="1" dirty="0" smtClean="0">
                <a:solidFill>
                  <a:srgbClr val="FF0000"/>
                </a:solidFill>
              </a:rPr>
              <a:t>«Волшебный слонёнок»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>
          <a:xfrm>
            <a:off x="4643438" y="5072074"/>
            <a:ext cx="3128962" cy="785818"/>
          </a:xfrm>
        </p:spPr>
        <p:txBody>
          <a:bodyPr>
            <a:normAutofit fontScale="40000" lnSpcReduction="20000"/>
          </a:bodyPr>
          <a:lstStyle/>
          <a:p>
            <a:pPr algn="just"/>
            <a:r>
              <a:rPr lang="ru-RU" b="1" dirty="0" smtClean="0">
                <a:solidFill>
                  <a:srgbClr val="FF0000"/>
                </a:solidFill>
              </a:rPr>
              <a:t>Выполнила</a:t>
            </a:r>
            <a:r>
              <a:rPr lang="ru-RU" b="1" dirty="0" smtClean="0">
                <a:solidFill>
                  <a:srgbClr val="FF0000"/>
                </a:solidFill>
              </a:rPr>
              <a:t>: Власова Ольга Николаевна, воспитатель МБДОУ </a:t>
            </a:r>
            <a:r>
              <a:rPr lang="ru-RU" b="1" dirty="0" err="1" smtClean="0">
                <a:solidFill>
                  <a:srgbClr val="FF0000"/>
                </a:solidFill>
              </a:rPr>
              <a:t>д</a:t>
            </a:r>
            <a:r>
              <a:rPr lang="ru-RU" b="1" dirty="0" smtClean="0">
                <a:solidFill>
                  <a:srgbClr val="FF0000"/>
                </a:solidFill>
              </a:rPr>
              <a:t>/с № 10 «Теремок» </a:t>
            </a:r>
          </a:p>
          <a:p>
            <a:pPr algn="just"/>
            <a:r>
              <a:rPr lang="ru-RU" b="1" dirty="0" smtClean="0">
                <a:solidFill>
                  <a:srgbClr val="FF0000"/>
                </a:solidFill>
              </a:rPr>
              <a:t>г. Зеленогорска Красноярского края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 b="10509"/>
          <a:stretch>
            <a:fillRect/>
          </a:stretch>
        </p:blipFill>
        <p:spPr bwMode="auto">
          <a:xfrm rot="5400000">
            <a:off x="-331089" y="1545479"/>
            <a:ext cx="5489717" cy="36845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786314" y="642918"/>
            <a:ext cx="3857652" cy="4572032"/>
          </a:xfrm>
        </p:spPr>
        <p:txBody>
          <a:bodyPr>
            <a:noAutofit/>
          </a:bodyPr>
          <a:lstStyle/>
          <a:p>
            <a:pPr algn="just"/>
            <a:r>
              <a:rPr lang="ru-RU" sz="2400" dirty="0" smtClean="0">
                <a:solidFill>
                  <a:srgbClr val="002060"/>
                </a:solidFill>
              </a:rPr>
              <a:t>Слоненок сделан из коробки, обшит серой тканью, у него есть хобот, через который дети могут потрогать предмет, который лежит внутри и отгадать его на ощупь.</a:t>
            </a:r>
            <a:br>
              <a:rPr lang="ru-RU" sz="2400" dirty="0" smtClean="0">
                <a:solidFill>
                  <a:srgbClr val="002060"/>
                </a:solidFill>
              </a:rPr>
            </a:br>
            <a:r>
              <a:rPr lang="ru-RU" sz="2400" dirty="0" smtClean="0">
                <a:solidFill>
                  <a:srgbClr val="002060"/>
                </a:solidFill>
              </a:rPr>
              <a:t> Использование «Волшебного слоненка» развивает тактильные ощущения, память, активную речь.</a:t>
            </a:r>
            <a:endParaRPr lang="ru-RU" sz="24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5400000">
            <a:off x="17174" y="1340092"/>
            <a:ext cx="5005885" cy="37544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5400000">
            <a:off x="4182864" y="2032186"/>
            <a:ext cx="4827595" cy="36206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</TotalTime>
  <Words>52</Words>
  <Application>Microsoft Office PowerPoint</Application>
  <PresentationFormat>Экран (4:3)</PresentationFormat>
  <Paragraphs>4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Тема Office</vt:lpstr>
      <vt:lpstr>Моя педагогическая находка  «Волшебный слонёнок»</vt:lpstr>
      <vt:lpstr>Слоненок сделан из коробки, обшит серой тканью, у него есть хобот, через который дети могут потрогать предмет, который лежит внутри и отгадать его на ощупь.  Использование «Волшебного слоненка» развивает тактильные ощущения, память, активную речь.</vt:lpstr>
      <vt:lpstr>Слайд 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Моя педагогическая находка  «Волшебный слонёнок»</dc:title>
  <dc:creator>матильда</dc:creator>
  <cp:lastModifiedBy>матильда</cp:lastModifiedBy>
  <cp:revision>1</cp:revision>
  <dcterms:created xsi:type="dcterms:W3CDTF">2019-12-15T11:06:55Z</dcterms:created>
  <dcterms:modified xsi:type="dcterms:W3CDTF">2019-12-15T11:54:02Z</dcterms:modified>
</cp:coreProperties>
</file>