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74" r:id="rId3"/>
    <p:sldId id="267" r:id="rId4"/>
    <p:sldId id="276" r:id="rId5"/>
    <p:sldId id="264" r:id="rId6"/>
    <p:sldId id="280" r:id="rId7"/>
    <p:sldId id="270" r:id="rId8"/>
    <p:sldId id="272" r:id="rId9"/>
    <p:sldId id="281" r:id="rId10"/>
    <p:sldId id="278" r:id="rId11"/>
    <p:sldId id="277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5" autoAdjust="0"/>
    <p:restoredTop sz="62440" autoAdjust="0"/>
  </p:normalViewPr>
  <p:slideViewPr>
    <p:cSldViewPr>
      <p:cViewPr varScale="1">
        <p:scale>
          <a:sx n="44" d="100"/>
          <a:sy n="44" d="100"/>
        </p:scale>
        <p:origin x="-21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8D302F-BA56-492A-AF70-61F767B8F246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86B71B-D7D6-4827-84F3-E7034F119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6B71B-D7D6-4827-84F3-E7034F11906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692696"/>
            <a:ext cx="7632848" cy="2063189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Игрушки, развивающие мелкую моторику у детей старшего дошкольного возраста 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857496"/>
            <a:ext cx="7406640" cy="3357586"/>
          </a:xfrm>
        </p:spPr>
        <p:txBody>
          <a:bodyPr>
            <a:normAutofit fontScale="77500" lnSpcReduction="20000"/>
          </a:bodyPr>
          <a:lstStyle/>
          <a:p>
            <a:pPr algn="r"/>
            <a:endParaRPr lang="ru-RU" sz="2000" dirty="0" smtClean="0"/>
          </a:p>
          <a:p>
            <a:pPr algn="r"/>
            <a:endParaRPr lang="ru-RU" sz="2000" dirty="0" smtClean="0"/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Выполнила ученица: 9 класса МКОУ СОШ №2</a:t>
            </a:r>
          </a:p>
          <a:p>
            <a:pPr algn="r"/>
            <a:r>
              <a:rPr lang="ru-RU" dirty="0" err="1" smtClean="0"/>
              <a:t>Окорокова</a:t>
            </a:r>
            <a:r>
              <a:rPr lang="ru-RU" dirty="0" smtClean="0"/>
              <a:t> София</a:t>
            </a:r>
          </a:p>
          <a:p>
            <a:pPr algn="r"/>
            <a:r>
              <a:rPr lang="ru-RU" dirty="0" smtClean="0"/>
              <a:t>Руководитель: Данилина Н.С.</a:t>
            </a:r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2019г.                          </a:t>
            </a:r>
            <a:r>
              <a:rPr lang="ru-RU" sz="2000" dirty="0" smtClean="0"/>
              <a:t>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Презентация игрушек </a:t>
            </a:r>
            <a:br>
              <a:rPr lang="ru-RU" dirty="0" smtClean="0"/>
            </a:br>
            <a:r>
              <a:rPr lang="ru-RU" dirty="0" smtClean="0"/>
              <a:t>в детском саду</a:t>
            </a:r>
            <a:endParaRPr lang="ru-RU" dirty="0"/>
          </a:p>
        </p:txBody>
      </p:sp>
      <p:pic>
        <p:nvPicPr>
          <p:cNvPr id="6146" name="Picture 2" descr="C:\Users\Завуч\Desktop\Рисунок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2650" y="1772816"/>
            <a:ext cx="7007699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Итак, развитие мелкой моторики  является важной составляющей общего развития ребенка: речи, памяти, внимания и интеллектуальных способностей.                                                                                                              Играя вязаными игрушками, трогая и ощупывая пальчиками неоднородные поверхности игрушек, ребенок активно развивает мелкую моторику.</a:t>
            </a:r>
          </a:p>
          <a:p>
            <a:pPr>
              <a:buNone/>
            </a:pPr>
            <a:r>
              <a:rPr lang="ru-RU" dirty="0" smtClean="0"/>
              <a:t>Развивающие игрушки можно изготовить своими руками, при этом они будут безопасными и доступными.</a:t>
            </a:r>
          </a:p>
          <a:p>
            <a:pPr>
              <a:buNone/>
            </a:pPr>
            <a:r>
              <a:rPr lang="ru-RU" dirty="0" smtClean="0"/>
              <a:t>      Таким образом, социальная значимость моего проекта заключается в помощи  родителям детского сада в развитии всех познавательных процессов у детей с помощью развивающих игрушек.</a:t>
            </a:r>
          </a:p>
          <a:p>
            <a:pPr>
              <a:buNone/>
            </a:pPr>
            <a:r>
              <a:rPr lang="ru-RU" dirty="0" smtClean="0"/>
              <a:t>Но окончательным итогом проекта станет презентация моих авторских игрушек на родительских собраниях не только в детском саду «Геолог», но и в других.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Используемая 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400" dirty="0" smtClean="0"/>
          </a:p>
          <a:p>
            <a:pPr>
              <a:buNone/>
            </a:pPr>
            <a:r>
              <a:rPr lang="ru-RU" sz="2400" dirty="0" err="1" smtClean="0"/>
              <a:t>Плутаева</a:t>
            </a:r>
            <a:r>
              <a:rPr lang="ru-RU" sz="2400" dirty="0" smtClean="0"/>
              <a:t> Е.»Развитие мелкой моторики у детей»                    Дошкольное воспитание ,2011г</a:t>
            </a:r>
          </a:p>
          <a:p>
            <a:pPr>
              <a:buNone/>
            </a:pPr>
            <a:r>
              <a:rPr lang="ru-RU" sz="2400" dirty="0" smtClean="0"/>
              <a:t>Ткаченко Т.А. «Мелкая моторика» М:Эскмо,2007г</a:t>
            </a:r>
          </a:p>
          <a:p>
            <a:pPr>
              <a:buNone/>
            </a:pPr>
            <a:r>
              <a:rPr lang="en-US" sz="2800" dirty="0" smtClean="0"/>
              <a:t>  med</a:t>
            </a:r>
            <a:r>
              <a:rPr lang="ru-RU" sz="2800" dirty="0" smtClean="0"/>
              <a:t>.</a:t>
            </a:r>
            <a:r>
              <a:rPr lang="en-US" sz="2800" dirty="0" smtClean="0"/>
              <a:t>academic</a:t>
            </a:r>
            <a:r>
              <a:rPr lang="ru-RU" sz="2800" dirty="0" smtClean="0"/>
              <a:t>.</a:t>
            </a:r>
            <a:r>
              <a:rPr lang="en-US" sz="2800" dirty="0" err="1" smtClean="0"/>
              <a:t>ru</a:t>
            </a:r>
            <a:endParaRPr lang="ru-RU" sz="2800" dirty="0" smtClean="0"/>
          </a:p>
          <a:p>
            <a:pPr>
              <a:buNone/>
            </a:pPr>
            <a:r>
              <a:rPr lang="en-US" sz="2800" dirty="0" smtClean="0"/>
              <a:t>  </a:t>
            </a:r>
            <a:r>
              <a:rPr lang="en-US" sz="2800" dirty="0" err="1" smtClean="0"/>
              <a:t>orechi</a:t>
            </a:r>
            <a:r>
              <a:rPr lang="ru-RU" sz="2800" dirty="0" smtClean="0"/>
              <a:t>.</a:t>
            </a:r>
            <a:r>
              <a:rPr lang="en-US" sz="2800" dirty="0" err="1" smtClean="0"/>
              <a:t>ru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</a:t>
            </a:r>
            <a:r>
              <a:rPr lang="en-US" sz="2800" dirty="0" err="1" smtClean="0"/>
              <a:t>childage</a:t>
            </a:r>
            <a:r>
              <a:rPr lang="ru-RU" sz="2800" dirty="0" smtClean="0"/>
              <a:t>.</a:t>
            </a:r>
            <a:r>
              <a:rPr lang="en-US" sz="2800" dirty="0" err="1" smtClean="0"/>
              <a:t>ru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мелкая моторика и нужно ли ее развивать?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Мелкая моторика рук - это совокупность скоординированных действий человека, направленных на выполнение разнообразных движений пальцев и ладоней.</a:t>
            </a:r>
          </a:p>
          <a:p>
            <a:pPr>
              <a:buNone/>
            </a:pPr>
            <a:r>
              <a:rPr lang="ru-RU" dirty="0" smtClean="0"/>
              <a:t>Очень важно уже с самого раннего возраста начинать развивать у ребенка мелкую моторику, так как моторные центры речи человека находятся рядом с моторными центрами пальцев, поэтому развитые навыки мелкой моторики влияют на его речь, память, внимание и интеллектуальные способности.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Цель и задачи проекта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b="1" dirty="0" smtClean="0"/>
              <a:t>Цель:</a:t>
            </a:r>
            <a:r>
              <a:rPr lang="ru-RU" sz="2400" dirty="0" smtClean="0"/>
              <a:t> Развивать мелкую моторику у детей старшего дошкольного возраста через использование развивающих игрушек</a:t>
            </a:r>
          </a:p>
          <a:p>
            <a:pPr>
              <a:buNone/>
            </a:pPr>
            <a:r>
              <a:rPr lang="ru-RU" sz="2400" b="1" dirty="0" smtClean="0"/>
              <a:t>Задачи:</a:t>
            </a:r>
          </a:p>
          <a:p>
            <a:r>
              <a:rPr lang="ru-RU" sz="2400" dirty="0" smtClean="0"/>
              <a:t>Изучить материал по данной теме</a:t>
            </a:r>
          </a:p>
          <a:p>
            <a:r>
              <a:rPr lang="ru-RU" sz="2400" dirty="0" smtClean="0"/>
              <a:t>Изготовить игрушки, способствующие развитию мелкой моторики</a:t>
            </a:r>
          </a:p>
          <a:p>
            <a:r>
              <a:rPr lang="ru-RU" sz="2400" dirty="0" smtClean="0"/>
              <a:t>Сравнить и выяснить, чем моя игрушка лучше той, что продают в магазинах</a:t>
            </a:r>
          </a:p>
          <a:p>
            <a:r>
              <a:rPr lang="ru-RU" sz="2400" dirty="0" smtClean="0"/>
              <a:t>Провести анкетирование среди родителей детского сада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Материалы для изготовления игрушек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C:\Users\Завуч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276872"/>
            <a:ext cx="4427272" cy="2916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42860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Последовательность  изготовления одной из игрушек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785926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</a:t>
            </a:r>
            <a:endParaRPr lang="ru-RU" dirty="0"/>
          </a:p>
        </p:txBody>
      </p:sp>
      <p:pic>
        <p:nvPicPr>
          <p:cNvPr id="2050" name="Picture 2" descr="C:\Users\Завуч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276872"/>
            <a:ext cx="5192477" cy="3420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714356"/>
            <a:ext cx="7498080" cy="4800600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ru-RU" sz="3200" dirty="0" smtClean="0"/>
              <a:t>2.</a:t>
            </a:r>
            <a:endParaRPr lang="ru-RU" sz="3200" dirty="0"/>
          </a:p>
        </p:txBody>
      </p:sp>
      <p:pic>
        <p:nvPicPr>
          <p:cNvPr id="3074" name="Picture 2" descr="C:\Users\Завуч\Desktop\Рисунок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132856"/>
            <a:ext cx="3749469" cy="3816424"/>
          </a:xfrm>
          <a:prstGeom prst="rect">
            <a:avLst/>
          </a:prstGeom>
          <a:noFill/>
        </p:spPr>
      </p:pic>
      <p:pic>
        <p:nvPicPr>
          <p:cNvPr id="3075" name="Picture 3" descr="C:\Users\Завуч\Desktop\Рисунок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1" y="2132856"/>
            <a:ext cx="3674265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857232"/>
            <a:ext cx="7998146" cy="60007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3.</a:t>
            </a:r>
            <a:endParaRPr lang="ru-RU" dirty="0"/>
          </a:p>
        </p:txBody>
      </p:sp>
      <p:pic>
        <p:nvPicPr>
          <p:cNvPr id="4098" name="Picture 2" descr="C:\Users\Завуч\Desktop\Рисунок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628800"/>
            <a:ext cx="3534056" cy="3744416"/>
          </a:xfrm>
          <a:prstGeom prst="rect">
            <a:avLst/>
          </a:prstGeom>
          <a:noFill/>
        </p:spPr>
      </p:pic>
      <p:pic>
        <p:nvPicPr>
          <p:cNvPr id="4099" name="Picture 3" descr="C:\Users\Завуч\Desktop\Рисунок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628800"/>
            <a:ext cx="3678724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Готовые игрушки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5122" name="Picture 2" descr="C:\Users\Завуч\Desktop\Рисунок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916832"/>
            <a:ext cx="6316768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 Таблица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85852" y="751520"/>
          <a:ext cx="7285036" cy="610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2518"/>
                <a:gridCol w="3642518"/>
              </a:tblGrid>
              <a:tr h="46261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Вязаная</a:t>
                      </a:r>
                      <a:r>
                        <a:rPr lang="ru-RU" sz="2400" b="1" baseline="0" dirty="0" smtClean="0"/>
                        <a:t> игрушка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«</a:t>
                      </a:r>
                      <a:r>
                        <a:rPr lang="ru-RU" sz="2400" dirty="0" err="1" smtClean="0"/>
                        <a:t>Тотошка</a:t>
                      </a:r>
                      <a:r>
                        <a:rPr lang="ru-RU" sz="2400" dirty="0" smtClean="0"/>
                        <a:t>»</a:t>
                      </a:r>
                      <a:endParaRPr lang="ru-RU" sz="2400" dirty="0"/>
                    </a:p>
                  </a:txBody>
                  <a:tcPr/>
                </a:tc>
              </a:tr>
              <a:tr h="157288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1.Изготовлена из натуральных</a:t>
                      </a:r>
                      <a:r>
                        <a:rPr lang="ru-RU" sz="2000" baseline="0" dirty="0" smtClean="0"/>
                        <a:t> материалов:</a:t>
                      </a:r>
                    </a:p>
                    <a:p>
                      <a:r>
                        <a:rPr lang="ru-RU" sz="2000" baseline="0" dirty="0" smtClean="0"/>
                        <a:t>-пряжа</a:t>
                      </a:r>
                    </a:p>
                    <a:p>
                      <a:r>
                        <a:rPr lang="ru-RU" sz="2000" baseline="0" dirty="0" smtClean="0"/>
                        <a:t>-крупа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1.Изготовлена из</a:t>
                      </a:r>
                      <a:r>
                        <a:rPr lang="ru-RU" sz="2000" baseline="0" dirty="0" smtClean="0"/>
                        <a:t> синтетической резины</a:t>
                      </a:r>
                      <a:endParaRPr lang="ru-RU" sz="2000" dirty="0"/>
                    </a:p>
                  </a:txBody>
                  <a:tcPr/>
                </a:tc>
              </a:tr>
              <a:tr h="157288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2.Обладает</a:t>
                      </a:r>
                      <a:r>
                        <a:rPr lang="ru-RU" sz="2000" baseline="0" dirty="0" smtClean="0"/>
                        <a:t> рельефной структурой</a:t>
                      </a:r>
                    </a:p>
                    <a:p>
                      <a:r>
                        <a:rPr lang="ru-RU" sz="2000" baseline="0" dirty="0" smtClean="0"/>
                        <a:t>-развиваются тактильные ощущения</a:t>
                      </a:r>
                      <a:endParaRPr lang="ru-RU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2.Поверхность игрушки гладкая, однородная на ощупь</a:t>
                      </a:r>
                      <a:endParaRPr lang="ru-RU" sz="2000" dirty="0"/>
                    </a:p>
                  </a:txBody>
                  <a:tcPr/>
                </a:tc>
              </a:tr>
              <a:tr h="83270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3.Не имеет запаха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3.Имеет синтетический запах</a:t>
                      </a:r>
                      <a:endParaRPr lang="ru-RU" sz="2000" dirty="0"/>
                    </a:p>
                  </a:txBody>
                  <a:tcPr/>
                </a:tc>
              </a:tr>
              <a:tr h="83270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4.Безопасная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4. Может вызывать аллергические реакции</a:t>
                      </a:r>
                      <a:endParaRPr lang="ru-RU" sz="2000" dirty="0"/>
                    </a:p>
                  </a:txBody>
                  <a:tcPr/>
                </a:tc>
              </a:tr>
              <a:tr h="83270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5.Стоимость игрушки ? рублей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5.Стоимость игрушки 30 рублей и выше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602</TotalTime>
  <Words>379</Words>
  <Application>Microsoft Office PowerPoint</Application>
  <PresentationFormat>Экран (4:3)</PresentationFormat>
  <Paragraphs>73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Игрушки, развивающие мелкую моторику у детей старшего дошкольного возраста  </vt:lpstr>
      <vt:lpstr>Что такое мелкая моторика и нужно ли ее развивать?</vt:lpstr>
      <vt:lpstr>   Цель и задачи проекта проекта</vt:lpstr>
      <vt:lpstr>Материалы для изготовления игрушек</vt:lpstr>
      <vt:lpstr>    Последовательность  изготовления одной из игрушек   </vt:lpstr>
      <vt:lpstr>Слайд 6</vt:lpstr>
      <vt:lpstr>Слайд 7</vt:lpstr>
      <vt:lpstr>Готовые игрушки</vt:lpstr>
      <vt:lpstr> Таблица</vt:lpstr>
      <vt:lpstr>Презентация игрушек  в детском саду</vt:lpstr>
      <vt:lpstr>                          Вывод</vt:lpstr>
      <vt:lpstr>Используемая 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Индивидуальный итоговый проект ученицы 9 класса МКОУ СОШ№2 Окороковой Софии</dc:title>
  <dc:creator>Admin</dc:creator>
  <cp:lastModifiedBy>Завуч</cp:lastModifiedBy>
  <cp:revision>68</cp:revision>
  <dcterms:created xsi:type="dcterms:W3CDTF">2019-03-02T09:47:59Z</dcterms:created>
  <dcterms:modified xsi:type="dcterms:W3CDTF">2020-01-23T05:37:39Z</dcterms:modified>
</cp:coreProperties>
</file>