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AEE1C7-AE82-4482-8157-EAB89CBAB2D1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0E3BED8-E137-48DE-A092-5D8C97DAB220}">
      <dgm:prSet phldrT="[Текст]"/>
      <dgm:spPr/>
      <dgm:t>
        <a:bodyPr/>
        <a:lstStyle/>
        <a:p>
          <a:r>
            <a:rPr lang="ru-RU" dirty="0" smtClean="0"/>
            <a:t>Стадия вызова</a:t>
          </a:r>
          <a:endParaRPr lang="ru-RU" dirty="0"/>
        </a:p>
      </dgm:t>
    </dgm:pt>
    <dgm:pt modelId="{059A3E4C-DA05-4A58-A8E1-5CC8DD08ED0E}" type="parTrans" cxnId="{FF8D35B5-3A13-43EB-86F1-E507FCAD1809}">
      <dgm:prSet/>
      <dgm:spPr/>
      <dgm:t>
        <a:bodyPr/>
        <a:lstStyle/>
        <a:p>
          <a:endParaRPr lang="ru-RU"/>
        </a:p>
      </dgm:t>
    </dgm:pt>
    <dgm:pt modelId="{8AE4D19D-2B76-4DD1-B222-F8A767127605}" type="sibTrans" cxnId="{FF8D35B5-3A13-43EB-86F1-E507FCAD1809}">
      <dgm:prSet/>
      <dgm:spPr/>
      <dgm:t>
        <a:bodyPr/>
        <a:lstStyle/>
        <a:p>
          <a:endParaRPr lang="ru-RU"/>
        </a:p>
      </dgm:t>
    </dgm:pt>
    <dgm:pt modelId="{360E3D36-DEFE-4B0D-8B80-4A3B64CBABA9}">
      <dgm:prSet phldrT="[Текст]"/>
      <dgm:spPr/>
      <dgm:t>
        <a:bodyPr/>
        <a:lstStyle/>
        <a:p>
          <a:r>
            <a:rPr lang="ru-RU" dirty="0" smtClean="0"/>
            <a:t>Стадия осмысления</a:t>
          </a:r>
          <a:endParaRPr lang="ru-RU" dirty="0"/>
        </a:p>
      </dgm:t>
    </dgm:pt>
    <dgm:pt modelId="{A39577EA-A8E7-4F20-8554-0584DF84E1FA}" type="parTrans" cxnId="{56E127F3-04A2-44B8-9F38-C9000EFFE3BB}">
      <dgm:prSet/>
      <dgm:spPr/>
      <dgm:t>
        <a:bodyPr/>
        <a:lstStyle/>
        <a:p>
          <a:endParaRPr lang="ru-RU"/>
        </a:p>
      </dgm:t>
    </dgm:pt>
    <dgm:pt modelId="{69FEF022-889D-454F-8B59-92010583E675}" type="sibTrans" cxnId="{56E127F3-04A2-44B8-9F38-C9000EFFE3BB}">
      <dgm:prSet/>
      <dgm:spPr/>
      <dgm:t>
        <a:bodyPr/>
        <a:lstStyle/>
        <a:p>
          <a:endParaRPr lang="ru-RU"/>
        </a:p>
      </dgm:t>
    </dgm:pt>
    <dgm:pt modelId="{E9F6A10D-8ECB-42CB-80BD-5049CDA31F2B}">
      <dgm:prSet phldrT="[Текст]"/>
      <dgm:spPr/>
      <dgm:t>
        <a:bodyPr/>
        <a:lstStyle/>
        <a:p>
          <a:r>
            <a:rPr lang="ru-RU" dirty="0" smtClean="0"/>
            <a:t>Стадия рефлексии</a:t>
          </a:r>
          <a:endParaRPr lang="ru-RU" dirty="0"/>
        </a:p>
      </dgm:t>
    </dgm:pt>
    <dgm:pt modelId="{4E8E84B6-57DC-4964-BC15-8EAB84BAFDB3}" type="parTrans" cxnId="{19E87F3E-B463-40B7-82FE-3E15773B8E2E}">
      <dgm:prSet/>
      <dgm:spPr/>
      <dgm:t>
        <a:bodyPr/>
        <a:lstStyle/>
        <a:p>
          <a:endParaRPr lang="ru-RU"/>
        </a:p>
      </dgm:t>
    </dgm:pt>
    <dgm:pt modelId="{846BBC2F-D0A6-4871-9BF4-A4707B40075F}" type="sibTrans" cxnId="{19E87F3E-B463-40B7-82FE-3E15773B8E2E}">
      <dgm:prSet/>
      <dgm:spPr/>
      <dgm:t>
        <a:bodyPr/>
        <a:lstStyle/>
        <a:p>
          <a:endParaRPr lang="ru-RU"/>
        </a:p>
      </dgm:t>
    </dgm:pt>
    <dgm:pt modelId="{298EE18D-A7B6-4008-859E-F6A3EB6CCD0E}" type="pres">
      <dgm:prSet presAssocID="{0FAEE1C7-AE82-4482-8157-EAB89CBAB2D1}" presName="compositeShape" presStyleCnt="0">
        <dgm:presLayoutVars>
          <dgm:dir/>
          <dgm:resizeHandles/>
        </dgm:presLayoutVars>
      </dgm:prSet>
      <dgm:spPr/>
    </dgm:pt>
    <dgm:pt modelId="{F931B94B-00E8-4303-838D-6E30EB1BAE84}" type="pres">
      <dgm:prSet presAssocID="{0FAEE1C7-AE82-4482-8157-EAB89CBAB2D1}" presName="pyramid" presStyleLbl="node1" presStyleIdx="0" presStyleCnt="1"/>
      <dgm:spPr/>
    </dgm:pt>
    <dgm:pt modelId="{771C4F6A-9DE7-49D6-8119-CDA5CD7F0687}" type="pres">
      <dgm:prSet presAssocID="{0FAEE1C7-AE82-4482-8157-EAB89CBAB2D1}" presName="theList" presStyleCnt="0"/>
      <dgm:spPr/>
    </dgm:pt>
    <dgm:pt modelId="{9D50FA40-201D-4AC0-919E-B252C5A784D6}" type="pres">
      <dgm:prSet presAssocID="{E0E3BED8-E137-48DE-A092-5D8C97DAB22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F800B-57E6-4DEE-AF32-EEABA3E279D4}" type="pres">
      <dgm:prSet presAssocID="{E0E3BED8-E137-48DE-A092-5D8C97DAB220}" presName="aSpace" presStyleCnt="0"/>
      <dgm:spPr/>
    </dgm:pt>
    <dgm:pt modelId="{E4593D64-ED58-4917-A47A-05AD2B671809}" type="pres">
      <dgm:prSet presAssocID="{360E3D36-DEFE-4B0D-8B80-4A3B64CBABA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86484-FC6A-4952-A6A4-0B64BB070096}" type="pres">
      <dgm:prSet presAssocID="{360E3D36-DEFE-4B0D-8B80-4A3B64CBABA9}" presName="aSpace" presStyleCnt="0"/>
      <dgm:spPr/>
    </dgm:pt>
    <dgm:pt modelId="{FCD890E6-4855-4A28-A1DF-A6F9C9C32A17}" type="pres">
      <dgm:prSet presAssocID="{E9F6A10D-8ECB-42CB-80BD-5049CDA31F2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53A477-83CF-4AB9-9E48-94812CCE61DC}" type="pres">
      <dgm:prSet presAssocID="{E9F6A10D-8ECB-42CB-80BD-5049CDA31F2B}" presName="aSpace" presStyleCnt="0"/>
      <dgm:spPr/>
    </dgm:pt>
  </dgm:ptLst>
  <dgm:cxnLst>
    <dgm:cxn modelId="{C2603B6E-2D1F-4714-9CF8-848492C0FDC9}" type="presOf" srcId="{E0E3BED8-E137-48DE-A092-5D8C97DAB220}" destId="{9D50FA40-201D-4AC0-919E-B252C5A784D6}" srcOrd="0" destOrd="0" presId="urn:microsoft.com/office/officeart/2005/8/layout/pyramid2"/>
    <dgm:cxn modelId="{19E87F3E-B463-40B7-82FE-3E15773B8E2E}" srcId="{0FAEE1C7-AE82-4482-8157-EAB89CBAB2D1}" destId="{E9F6A10D-8ECB-42CB-80BD-5049CDA31F2B}" srcOrd="2" destOrd="0" parTransId="{4E8E84B6-57DC-4964-BC15-8EAB84BAFDB3}" sibTransId="{846BBC2F-D0A6-4871-9BF4-A4707B40075F}"/>
    <dgm:cxn modelId="{F6525F84-1D2A-4E6A-B050-CE3127EEE248}" type="presOf" srcId="{0FAEE1C7-AE82-4482-8157-EAB89CBAB2D1}" destId="{298EE18D-A7B6-4008-859E-F6A3EB6CCD0E}" srcOrd="0" destOrd="0" presId="urn:microsoft.com/office/officeart/2005/8/layout/pyramid2"/>
    <dgm:cxn modelId="{FF8D35B5-3A13-43EB-86F1-E507FCAD1809}" srcId="{0FAEE1C7-AE82-4482-8157-EAB89CBAB2D1}" destId="{E0E3BED8-E137-48DE-A092-5D8C97DAB220}" srcOrd="0" destOrd="0" parTransId="{059A3E4C-DA05-4A58-A8E1-5CC8DD08ED0E}" sibTransId="{8AE4D19D-2B76-4DD1-B222-F8A767127605}"/>
    <dgm:cxn modelId="{FB0EBBC1-5DF2-4FAE-9343-9DF0904B0C00}" type="presOf" srcId="{360E3D36-DEFE-4B0D-8B80-4A3B64CBABA9}" destId="{E4593D64-ED58-4917-A47A-05AD2B671809}" srcOrd="0" destOrd="0" presId="urn:microsoft.com/office/officeart/2005/8/layout/pyramid2"/>
    <dgm:cxn modelId="{313ABD28-20D4-4916-9ECD-045773D281AA}" type="presOf" srcId="{E9F6A10D-8ECB-42CB-80BD-5049CDA31F2B}" destId="{FCD890E6-4855-4A28-A1DF-A6F9C9C32A17}" srcOrd="0" destOrd="0" presId="urn:microsoft.com/office/officeart/2005/8/layout/pyramid2"/>
    <dgm:cxn modelId="{56E127F3-04A2-44B8-9F38-C9000EFFE3BB}" srcId="{0FAEE1C7-AE82-4482-8157-EAB89CBAB2D1}" destId="{360E3D36-DEFE-4B0D-8B80-4A3B64CBABA9}" srcOrd="1" destOrd="0" parTransId="{A39577EA-A8E7-4F20-8554-0584DF84E1FA}" sibTransId="{69FEF022-889D-454F-8B59-92010583E675}"/>
    <dgm:cxn modelId="{D1AC82FB-4A87-44E2-A368-A844B1E101B5}" type="presParOf" srcId="{298EE18D-A7B6-4008-859E-F6A3EB6CCD0E}" destId="{F931B94B-00E8-4303-838D-6E30EB1BAE84}" srcOrd="0" destOrd="0" presId="urn:microsoft.com/office/officeart/2005/8/layout/pyramid2"/>
    <dgm:cxn modelId="{D4E7FD1F-CAF3-4CB9-9981-34B9CC32F61C}" type="presParOf" srcId="{298EE18D-A7B6-4008-859E-F6A3EB6CCD0E}" destId="{771C4F6A-9DE7-49D6-8119-CDA5CD7F0687}" srcOrd="1" destOrd="0" presId="urn:microsoft.com/office/officeart/2005/8/layout/pyramid2"/>
    <dgm:cxn modelId="{537D42D4-2746-447A-B3F0-1164C0A2EDA8}" type="presParOf" srcId="{771C4F6A-9DE7-49D6-8119-CDA5CD7F0687}" destId="{9D50FA40-201D-4AC0-919E-B252C5A784D6}" srcOrd="0" destOrd="0" presId="urn:microsoft.com/office/officeart/2005/8/layout/pyramid2"/>
    <dgm:cxn modelId="{EA87219A-0EF9-44EA-97E8-2B016C6DC57C}" type="presParOf" srcId="{771C4F6A-9DE7-49D6-8119-CDA5CD7F0687}" destId="{66EF800B-57E6-4DEE-AF32-EEABA3E279D4}" srcOrd="1" destOrd="0" presId="urn:microsoft.com/office/officeart/2005/8/layout/pyramid2"/>
    <dgm:cxn modelId="{02999364-6160-41F5-A639-F0B0B802066B}" type="presParOf" srcId="{771C4F6A-9DE7-49D6-8119-CDA5CD7F0687}" destId="{E4593D64-ED58-4917-A47A-05AD2B671809}" srcOrd="2" destOrd="0" presId="urn:microsoft.com/office/officeart/2005/8/layout/pyramid2"/>
    <dgm:cxn modelId="{EFB641AB-4363-411F-ACFD-F4A1185B50C8}" type="presParOf" srcId="{771C4F6A-9DE7-49D6-8119-CDA5CD7F0687}" destId="{83486484-FC6A-4952-A6A4-0B64BB070096}" srcOrd="3" destOrd="0" presId="urn:microsoft.com/office/officeart/2005/8/layout/pyramid2"/>
    <dgm:cxn modelId="{78260A9E-58E4-4524-8FDA-6755C4495C8B}" type="presParOf" srcId="{771C4F6A-9DE7-49D6-8119-CDA5CD7F0687}" destId="{FCD890E6-4855-4A28-A1DF-A6F9C9C32A17}" srcOrd="4" destOrd="0" presId="urn:microsoft.com/office/officeart/2005/8/layout/pyramid2"/>
    <dgm:cxn modelId="{7BF48BE9-0972-41C7-9736-6C65928728C4}" type="presParOf" srcId="{771C4F6A-9DE7-49D6-8119-CDA5CD7F0687}" destId="{9053A477-83CF-4AB9-9E48-94812CCE61D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EA3D38-FE71-49B1-84FD-203C0F6EE857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34ACB2-1951-4691-ACA2-31F096488E2E}">
      <dgm:prSet phldrT="[Текст]"/>
      <dgm:spPr/>
      <dgm:t>
        <a:bodyPr/>
        <a:lstStyle/>
        <a:p>
          <a:r>
            <a:rPr lang="ru-RU" dirty="0" smtClean="0"/>
            <a:t>Развитие мышления </a:t>
          </a:r>
          <a:endParaRPr lang="ru-RU" dirty="0"/>
        </a:p>
      </dgm:t>
    </dgm:pt>
    <dgm:pt modelId="{A21BA462-19E8-45C2-A722-BC5423637ED5}" type="parTrans" cxnId="{898E9849-1B19-443A-906A-B00AE84B9CE7}">
      <dgm:prSet/>
      <dgm:spPr/>
      <dgm:t>
        <a:bodyPr/>
        <a:lstStyle/>
        <a:p>
          <a:endParaRPr lang="ru-RU"/>
        </a:p>
      </dgm:t>
    </dgm:pt>
    <dgm:pt modelId="{9B515B2E-6EEC-4B6A-A3E1-6E1FADC2F583}" type="sibTrans" cxnId="{898E9849-1B19-443A-906A-B00AE84B9CE7}">
      <dgm:prSet/>
      <dgm:spPr/>
      <dgm:t>
        <a:bodyPr/>
        <a:lstStyle/>
        <a:p>
          <a:endParaRPr lang="ru-RU"/>
        </a:p>
      </dgm:t>
    </dgm:pt>
    <dgm:pt modelId="{74ADF9B6-BC72-42E2-B41C-AAF93F0E16ED}">
      <dgm:prSet phldrT="[Текст]"/>
      <dgm:spPr/>
      <dgm:t>
        <a:bodyPr/>
        <a:lstStyle/>
        <a:p>
          <a:r>
            <a:rPr lang="ru-RU" dirty="0" smtClean="0"/>
            <a:t>Творческая деятельность</a:t>
          </a:r>
          <a:endParaRPr lang="ru-RU" dirty="0"/>
        </a:p>
      </dgm:t>
    </dgm:pt>
    <dgm:pt modelId="{A75A8479-AFAE-430E-82AC-EC57443EC716}" type="parTrans" cxnId="{FB23CD4C-1851-4A60-AFE8-3D3241B8FA39}">
      <dgm:prSet/>
      <dgm:spPr/>
      <dgm:t>
        <a:bodyPr/>
        <a:lstStyle/>
        <a:p>
          <a:endParaRPr lang="ru-RU"/>
        </a:p>
      </dgm:t>
    </dgm:pt>
    <dgm:pt modelId="{984FC3C4-3CE3-4FDD-AED8-2DD36886CB32}" type="sibTrans" cxnId="{FB23CD4C-1851-4A60-AFE8-3D3241B8FA39}">
      <dgm:prSet/>
      <dgm:spPr/>
      <dgm:t>
        <a:bodyPr/>
        <a:lstStyle/>
        <a:p>
          <a:endParaRPr lang="ru-RU"/>
        </a:p>
      </dgm:t>
    </dgm:pt>
    <dgm:pt modelId="{74C22352-21DE-4BB9-B858-833655514E68}">
      <dgm:prSet phldrT="[Текст]"/>
      <dgm:spPr/>
      <dgm:t>
        <a:bodyPr/>
        <a:lstStyle/>
        <a:p>
          <a:r>
            <a:rPr lang="ru-RU" dirty="0" smtClean="0"/>
            <a:t>Познавательная мотивация</a:t>
          </a:r>
          <a:endParaRPr lang="ru-RU" dirty="0"/>
        </a:p>
      </dgm:t>
    </dgm:pt>
    <dgm:pt modelId="{50154E30-F798-4A50-AA1F-B2D71D59FC96}" type="parTrans" cxnId="{0462CD7B-17FE-49F7-89F5-0D64E7267279}">
      <dgm:prSet/>
      <dgm:spPr/>
      <dgm:t>
        <a:bodyPr/>
        <a:lstStyle/>
        <a:p>
          <a:endParaRPr lang="ru-RU"/>
        </a:p>
      </dgm:t>
    </dgm:pt>
    <dgm:pt modelId="{B4C5E9E3-9987-4C5C-A4A7-D82445E867A9}" type="sibTrans" cxnId="{0462CD7B-17FE-49F7-89F5-0D64E7267279}">
      <dgm:prSet/>
      <dgm:spPr/>
      <dgm:t>
        <a:bodyPr/>
        <a:lstStyle/>
        <a:p>
          <a:endParaRPr lang="ru-RU"/>
        </a:p>
      </dgm:t>
    </dgm:pt>
    <dgm:pt modelId="{74920D83-A3AA-417D-94BB-0880799BF2F4}" type="pres">
      <dgm:prSet presAssocID="{CFEA3D38-FE71-49B1-84FD-203C0F6EE8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F5E8AF-A160-49E5-ABF8-B07C66C4E748}" type="pres">
      <dgm:prSet presAssocID="{D734ACB2-1951-4691-ACA2-31F096488E2E}" presName="comp" presStyleCnt="0"/>
      <dgm:spPr/>
    </dgm:pt>
    <dgm:pt modelId="{CE433006-8691-454F-A1A8-01FC0C7E4899}" type="pres">
      <dgm:prSet presAssocID="{D734ACB2-1951-4691-ACA2-31F096488E2E}" presName="box" presStyleLbl="node1" presStyleIdx="0" presStyleCnt="3"/>
      <dgm:spPr/>
      <dgm:t>
        <a:bodyPr/>
        <a:lstStyle/>
        <a:p>
          <a:endParaRPr lang="ru-RU"/>
        </a:p>
      </dgm:t>
    </dgm:pt>
    <dgm:pt modelId="{AC813879-24A8-4612-993B-DFFB6B898193}" type="pres">
      <dgm:prSet presAssocID="{D734ACB2-1951-4691-ACA2-31F096488E2E}" presName="img" presStyleLbl="fgImgPlace1" presStyleIdx="0" presStyleCnt="3"/>
      <dgm:spPr/>
    </dgm:pt>
    <dgm:pt modelId="{119E5438-BE69-4710-B1F6-133C32B2122D}" type="pres">
      <dgm:prSet presAssocID="{D734ACB2-1951-4691-ACA2-31F096488E2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325A21-2BCE-4277-83F1-AC0239EAA53D}" type="pres">
      <dgm:prSet presAssocID="{9B515B2E-6EEC-4B6A-A3E1-6E1FADC2F583}" presName="spacer" presStyleCnt="0"/>
      <dgm:spPr/>
    </dgm:pt>
    <dgm:pt modelId="{0FE24C87-EA47-4ADE-A2E0-3208FB834471}" type="pres">
      <dgm:prSet presAssocID="{74ADF9B6-BC72-42E2-B41C-AAF93F0E16ED}" presName="comp" presStyleCnt="0"/>
      <dgm:spPr/>
    </dgm:pt>
    <dgm:pt modelId="{1F198B62-9705-425A-A301-D9D913C55BF1}" type="pres">
      <dgm:prSet presAssocID="{74ADF9B6-BC72-42E2-B41C-AAF93F0E16ED}" presName="box" presStyleLbl="node1" presStyleIdx="1" presStyleCnt="3"/>
      <dgm:spPr/>
      <dgm:t>
        <a:bodyPr/>
        <a:lstStyle/>
        <a:p>
          <a:endParaRPr lang="ru-RU"/>
        </a:p>
      </dgm:t>
    </dgm:pt>
    <dgm:pt modelId="{EAE2982F-3E75-4258-B353-E10CD8297A15}" type="pres">
      <dgm:prSet presAssocID="{74ADF9B6-BC72-42E2-B41C-AAF93F0E16ED}" presName="img" presStyleLbl="fgImgPlace1" presStyleIdx="1" presStyleCnt="3"/>
      <dgm:spPr/>
    </dgm:pt>
    <dgm:pt modelId="{22572B5D-4ABE-40C6-940F-FFE1E4AB13DF}" type="pres">
      <dgm:prSet presAssocID="{74ADF9B6-BC72-42E2-B41C-AAF93F0E16E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BF21A-2A20-46D5-9609-6F820399803A}" type="pres">
      <dgm:prSet presAssocID="{984FC3C4-3CE3-4FDD-AED8-2DD36886CB32}" presName="spacer" presStyleCnt="0"/>
      <dgm:spPr/>
    </dgm:pt>
    <dgm:pt modelId="{BE2C5CED-94A0-4826-B00C-2BB51934F844}" type="pres">
      <dgm:prSet presAssocID="{74C22352-21DE-4BB9-B858-833655514E68}" presName="comp" presStyleCnt="0"/>
      <dgm:spPr/>
    </dgm:pt>
    <dgm:pt modelId="{E6963A26-089B-40B9-B5DC-B5D855E31FD3}" type="pres">
      <dgm:prSet presAssocID="{74C22352-21DE-4BB9-B858-833655514E68}" presName="box" presStyleLbl="node1" presStyleIdx="2" presStyleCnt="3" custLinFactNeighborX="-5518" custLinFactNeighborY="2369"/>
      <dgm:spPr/>
      <dgm:t>
        <a:bodyPr/>
        <a:lstStyle/>
        <a:p>
          <a:endParaRPr lang="ru-RU"/>
        </a:p>
      </dgm:t>
    </dgm:pt>
    <dgm:pt modelId="{77566375-6CF2-4E9F-A600-A89D96434092}" type="pres">
      <dgm:prSet presAssocID="{74C22352-21DE-4BB9-B858-833655514E68}" presName="img" presStyleLbl="fgImgPlace1" presStyleIdx="2" presStyleCnt="3"/>
      <dgm:spPr/>
    </dgm:pt>
    <dgm:pt modelId="{9972880F-E7A7-4A4A-80B6-51531E1DB806}" type="pres">
      <dgm:prSet presAssocID="{74C22352-21DE-4BB9-B858-833655514E6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87BF83-4984-4E83-9FFF-7132FC6B9060}" type="presOf" srcId="{D734ACB2-1951-4691-ACA2-31F096488E2E}" destId="{CE433006-8691-454F-A1A8-01FC0C7E4899}" srcOrd="0" destOrd="0" presId="urn:microsoft.com/office/officeart/2005/8/layout/vList4"/>
    <dgm:cxn modelId="{898E9849-1B19-443A-906A-B00AE84B9CE7}" srcId="{CFEA3D38-FE71-49B1-84FD-203C0F6EE857}" destId="{D734ACB2-1951-4691-ACA2-31F096488E2E}" srcOrd="0" destOrd="0" parTransId="{A21BA462-19E8-45C2-A722-BC5423637ED5}" sibTransId="{9B515B2E-6EEC-4B6A-A3E1-6E1FADC2F583}"/>
    <dgm:cxn modelId="{395B0852-CA2F-42CC-9F05-743E5337EE79}" type="presOf" srcId="{74ADF9B6-BC72-42E2-B41C-AAF93F0E16ED}" destId="{22572B5D-4ABE-40C6-940F-FFE1E4AB13DF}" srcOrd="1" destOrd="0" presId="urn:microsoft.com/office/officeart/2005/8/layout/vList4"/>
    <dgm:cxn modelId="{E8A73B28-F175-484C-9BE4-F2579217FA3F}" type="presOf" srcId="{74C22352-21DE-4BB9-B858-833655514E68}" destId="{E6963A26-089B-40B9-B5DC-B5D855E31FD3}" srcOrd="0" destOrd="0" presId="urn:microsoft.com/office/officeart/2005/8/layout/vList4"/>
    <dgm:cxn modelId="{67C8F8A2-F335-4228-8833-7ADF995B78BE}" type="presOf" srcId="{CFEA3D38-FE71-49B1-84FD-203C0F6EE857}" destId="{74920D83-A3AA-417D-94BB-0880799BF2F4}" srcOrd="0" destOrd="0" presId="urn:microsoft.com/office/officeart/2005/8/layout/vList4"/>
    <dgm:cxn modelId="{0462CD7B-17FE-49F7-89F5-0D64E7267279}" srcId="{CFEA3D38-FE71-49B1-84FD-203C0F6EE857}" destId="{74C22352-21DE-4BB9-B858-833655514E68}" srcOrd="2" destOrd="0" parTransId="{50154E30-F798-4A50-AA1F-B2D71D59FC96}" sibTransId="{B4C5E9E3-9987-4C5C-A4A7-D82445E867A9}"/>
    <dgm:cxn modelId="{CE103602-CBED-462E-9B12-8568A9BB2768}" type="presOf" srcId="{74ADF9B6-BC72-42E2-B41C-AAF93F0E16ED}" destId="{1F198B62-9705-425A-A301-D9D913C55BF1}" srcOrd="0" destOrd="0" presId="urn:microsoft.com/office/officeart/2005/8/layout/vList4"/>
    <dgm:cxn modelId="{25893C71-BA15-4A3F-9250-9A1FB47D6B65}" type="presOf" srcId="{74C22352-21DE-4BB9-B858-833655514E68}" destId="{9972880F-E7A7-4A4A-80B6-51531E1DB806}" srcOrd="1" destOrd="0" presId="urn:microsoft.com/office/officeart/2005/8/layout/vList4"/>
    <dgm:cxn modelId="{FB23CD4C-1851-4A60-AFE8-3D3241B8FA39}" srcId="{CFEA3D38-FE71-49B1-84FD-203C0F6EE857}" destId="{74ADF9B6-BC72-42E2-B41C-AAF93F0E16ED}" srcOrd="1" destOrd="0" parTransId="{A75A8479-AFAE-430E-82AC-EC57443EC716}" sibTransId="{984FC3C4-3CE3-4FDD-AED8-2DD36886CB32}"/>
    <dgm:cxn modelId="{B315B4CA-0862-48D4-809B-24C51C26EE85}" type="presOf" srcId="{D734ACB2-1951-4691-ACA2-31F096488E2E}" destId="{119E5438-BE69-4710-B1F6-133C32B2122D}" srcOrd="1" destOrd="0" presId="urn:microsoft.com/office/officeart/2005/8/layout/vList4"/>
    <dgm:cxn modelId="{E60AC514-04FE-4FD4-9AC1-49F7E97E4B4F}" type="presParOf" srcId="{74920D83-A3AA-417D-94BB-0880799BF2F4}" destId="{9CF5E8AF-A160-49E5-ABF8-B07C66C4E748}" srcOrd="0" destOrd="0" presId="urn:microsoft.com/office/officeart/2005/8/layout/vList4"/>
    <dgm:cxn modelId="{86ED638A-258F-47E0-9169-E799932E8E2C}" type="presParOf" srcId="{9CF5E8AF-A160-49E5-ABF8-B07C66C4E748}" destId="{CE433006-8691-454F-A1A8-01FC0C7E4899}" srcOrd="0" destOrd="0" presId="urn:microsoft.com/office/officeart/2005/8/layout/vList4"/>
    <dgm:cxn modelId="{09F2375A-2811-438F-BB52-DB72F58A486F}" type="presParOf" srcId="{9CF5E8AF-A160-49E5-ABF8-B07C66C4E748}" destId="{AC813879-24A8-4612-993B-DFFB6B898193}" srcOrd="1" destOrd="0" presId="urn:microsoft.com/office/officeart/2005/8/layout/vList4"/>
    <dgm:cxn modelId="{A3341F54-5DE2-4AEF-8195-B44A4CE8D85A}" type="presParOf" srcId="{9CF5E8AF-A160-49E5-ABF8-B07C66C4E748}" destId="{119E5438-BE69-4710-B1F6-133C32B2122D}" srcOrd="2" destOrd="0" presId="urn:microsoft.com/office/officeart/2005/8/layout/vList4"/>
    <dgm:cxn modelId="{1F9936C5-B038-4CE6-8E82-02C29356460F}" type="presParOf" srcId="{74920D83-A3AA-417D-94BB-0880799BF2F4}" destId="{61325A21-2BCE-4277-83F1-AC0239EAA53D}" srcOrd="1" destOrd="0" presId="urn:microsoft.com/office/officeart/2005/8/layout/vList4"/>
    <dgm:cxn modelId="{87E01841-54E4-4335-83A0-447A2B2B0265}" type="presParOf" srcId="{74920D83-A3AA-417D-94BB-0880799BF2F4}" destId="{0FE24C87-EA47-4ADE-A2E0-3208FB834471}" srcOrd="2" destOrd="0" presId="urn:microsoft.com/office/officeart/2005/8/layout/vList4"/>
    <dgm:cxn modelId="{91E498B9-C657-4F64-9914-7023C22FAAB7}" type="presParOf" srcId="{0FE24C87-EA47-4ADE-A2E0-3208FB834471}" destId="{1F198B62-9705-425A-A301-D9D913C55BF1}" srcOrd="0" destOrd="0" presId="urn:microsoft.com/office/officeart/2005/8/layout/vList4"/>
    <dgm:cxn modelId="{5B5C9C16-2F7D-4B5C-ADE4-06B8170C0C8B}" type="presParOf" srcId="{0FE24C87-EA47-4ADE-A2E0-3208FB834471}" destId="{EAE2982F-3E75-4258-B353-E10CD8297A15}" srcOrd="1" destOrd="0" presId="urn:microsoft.com/office/officeart/2005/8/layout/vList4"/>
    <dgm:cxn modelId="{E2C1747F-F554-4479-B770-954C9C15B369}" type="presParOf" srcId="{0FE24C87-EA47-4ADE-A2E0-3208FB834471}" destId="{22572B5D-4ABE-40C6-940F-FFE1E4AB13DF}" srcOrd="2" destOrd="0" presId="urn:microsoft.com/office/officeart/2005/8/layout/vList4"/>
    <dgm:cxn modelId="{D767AB20-CC65-4C5A-ADF7-C2F79E9F34D5}" type="presParOf" srcId="{74920D83-A3AA-417D-94BB-0880799BF2F4}" destId="{FE0BF21A-2A20-46D5-9609-6F820399803A}" srcOrd="3" destOrd="0" presId="urn:microsoft.com/office/officeart/2005/8/layout/vList4"/>
    <dgm:cxn modelId="{1B7072A4-C2EF-4A44-8682-B615F9FB12A2}" type="presParOf" srcId="{74920D83-A3AA-417D-94BB-0880799BF2F4}" destId="{BE2C5CED-94A0-4826-B00C-2BB51934F844}" srcOrd="4" destOrd="0" presId="urn:microsoft.com/office/officeart/2005/8/layout/vList4"/>
    <dgm:cxn modelId="{A64D41CC-8212-4AB8-B064-A10EE8D3FED7}" type="presParOf" srcId="{BE2C5CED-94A0-4826-B00C-2BB51934F844}" destId="{E6963A26-089B-40B9-B5DC-B5D855E31FD3}" srcOrd="0" destOrd="0" presId="urn:microsoft.com/office/officeart/2005/8/layout/vList4"/>
    <dgm:cxn modelId="{50E892D2-A219-480A-A45F-0A8B247139B3}" type="presParOf" srcId="{BE2C5CED-94A0-4826-B00C-2BB51934F844}" destId="{77566375-6CF2-4E9F-A600-A89D96434092}" srcOrd="1" destOrd="0" presId="urn:microsoft.com/office/officeart/2005/8/layout/vList4"/>
    <dgm:cxn modelId="{A22F14DB-0846-4F36-AF10-C6B4DE12294F}" type="presParOf" srcId="{BE2C5CED-94A0-4826-B00C-2BB51934F844}" destId="{9972880F-E7A7-4A4A-80B6-51531E1DB80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741E81-DBA0-4D3D-A51F-56877F2B5B4B}" type="doc">
      <dgm:prSet loTypeId="urn:diagrams.loki3.com/VaryingWidthList+Icon" loCatId="list" qsTypeId="urn:microsoft.com/office/officeart/2005/8/quickstyle/simple1" qsCatId="simple" csTypeId="urn:microsoft.com/office/officeart/2005/8/colors/accent1_2" csCatId="accent1" phldr="1"/>
      <dgm:spPr/>
    </dgm:pt>
    <dgm:pt modelId="{85CDEBDA-FC21-4FFA-9E6E-895DFB8F9D5E}">
      <dgm:prSet phldrT="[Текст]"/>
      <dgm:spPr/>
      <dgm:t>
        <a:bodyPr/>
        <a:lstStyle/>
        <a:p>
          <a:r>
            <a:rPr lang="ru-RU" dirty="0" smtClean="0"/>
            <a:t>Побуждающий</a:t>
          </a:r>
        </a:p>
        <a:p>
          <a:r>
            <a:rPr lang="ru-RU" dirty="0" smtClean="0"/>
            <a:t> к гипотезам диалог</a:t>
          </a:r>
        </a:p>
        <a:p>
          <a:endParaRPr lang="ru-RU" dirty="0"/>
        </a:p>
      </dgm:t>
    </dgm:pt>
    <dgm:pt modelId="{167D6A4E-D8A7-472A-BDDC-E542BF624A24}" type="parTrans" cxnId="{6DA696D8-966F-4681-B2BE-10545EB57A17}">
      <dgm:prSet/>
      <dgm:spPr/>
      <dgm:t>
        <a:bodyPr/>
        <a:lstStyle/>
        <a:p>
          <a:endParaRPr lang="ru-RU"/>
        </a:p>
      </dgm:t>
    </dgm:pt>
    <dgm:pt modelId="{1C0CEC68-F1AF-4266-80EC-DD8B078C1431}" type="sibTrans" cxnId="{6DA696D8-966F-4681-B2BE-10545EB57A17}">
      <dgm:prSet/>
      <dgm:spPr/>
      <dgm:t>
        <a:bodyPr/>
        <a:lstStyle/>
        <a:p>
          <a:endParaRPr lang="ru-RU"/>
        </a:p>
      </dgm:t>
    </dgm:pt>
    <dgm:pt modelId="{DDD321C0-3B0F-495C-A85B-23DF58D0FA20}">
      <dgm:prSet phldrT="[Текст]"/>
      <dgm:spPr/>
      <dgm:t>
        <a:bodyPr/>
        <a:lstStyle/>
        <a:p>
          <a:r>
            <a:rPr lang="ru-RU" dirty="0" smtClean="0"/>
            <a:t>Подводящий </a:t>
          </a:r>
        </a:p>
        <a:p>
          <a:r>
            <a:rPr lang="ru-RU" dirty="0" smtClean="0"/>
            <a:t>к знанию диалог</a:t>
          </a:r>
        </a:p>
        <a:p>
          <a:r>
            <a:rPr lang="ru-RU" dirty="0" smtClean="0"/>
            <a:t>/от проблемы/</a:t>
          </a:r>
          <a:endParaRPr lang="ru-RU" dirty="0"/>
        </a:p>
      </dgm:t>
    </dgm:pt>
    <dgm:pt modelId="{C55AD84E-F983-42EB-AEA1-E8319E0950BF}" type="parTrans" cxnId="{898B7855-FBF1-4413-BCCB-FF4B9C9A99D5}">
      <dgm:prSet/>
      <dgm:spPr/>
      <dgm:t>
        <a:bodyPr/>
        <a:lstStyle/>
        <a:p>
          <a:endParaRPr lang="ru-RU"/>
        </a:p>
      </dgm:t>
    </dgm:pt>
    <dgm:pt modelId="{E56F1C92-7846-4360-B3EF-1422A01DD645}" type="sibTrans" cxnId="{898B7855-FBF1-4413-BCCB-FF4B9C9A99D5}">
      <dgm:prSet/>
      <dgm:spPr/>
      <dgm:t>
        <a:bodyPr/>
        <a:lstStyle/>
        <a:p>
          <a:endParaRPr lang="ru-RU"/>
        </a:p>
      </dgm:t>
    </dgm:pt>
    <dgm:pt modelId="{D4014C16-7047-4553-82A0-794FD2B0091E}">
      <dgm:prSet phldrT="[Текст]"/>
      <dgm:spPr/>
      <dgm:t>
        <a:bodyPr/>
        <a:lstStyle/>
        <a:p>
          <a:r>
            <a:rPr lang="ru-RU" dirty="0" smtClean="0"/>
            <a:t>Подводящий </a:t>
          </a:r>
        </a:p>
        <a:p>
          <a:r>
            <a:rPr lang="ru-RU" dirty="0" smtClean="0"/>
            <a:t>к знанию диалог</a:t>
          </a:r>
        </a:p>
        <a:p>
          <a:r>
            <a:rPr lang="ru-RU" dirty="0" smtClean="0"/>
            <a:t> /без проблемы/ </a:t>
          </a:r>
          <a:endParaRPr lang="ru-RU" dirty="0"/>
        </a:p>
      </dgm:t>
    </dgm:pt>
    <dgm:pt modelId="{67F63337-4DC1-4677-BEC5-6A69B6A138C3}" type="parTrans" cxnId="{318DB078-72CB-4948-922F-1247C8A926B9}">
      <dgm:prSet/>
      <dgm:spPr/>
      <dgm:t>
        <a:bodyPr/>
        <a:lstStyle/>
        <a:p>
          <a:endParaRPr lang="ru-RU"/>
        </a:p>
      </dgm:t>
    </dgm:pt>
    <dgm:pt modelId="{F517DAFF-72B0-4C15-9BCD-40721C3A0EC8}" type="sibTrans" cxnId="{318DB078-72CB-4948-922F-1247C8A926B9}">
      <dgm:prSet/>
      <dgm:spPr/>
      <dgm:t>
        <a:bodyPr/>
        <a:lstStyle/>
        <a:p>
          <a:endParaRPr lang="ru-RU"/>
        </a:p>
      </dgm:t>
    </dgm:pt>
    <dgm:pt modelId="{E1F126DA-576B-446A-86E1-5E2112B6B0B1}" type="pres">
      <dgm:prSet presAssocID="{16741E81-DBA0-4D3D-A51F-56877F2B5B4B}" presName="Name0" presStyleCnt="0">
        <dgm:presLayoutVars>
          <dgm:resizeHandles/>
        </dgm:presLayoutVars>
      </dgm:prSet>
      <dgm:spPr/>
    </dgm:pt>
    <dgm:pt modelId="{1ACF0D7C-BDD9-49AC-839E-017A19740115}" type="pres">
      <dgm:prSet presAssocID="{85CDEBDA-FC21-4FFA-9E6E-895DFB8F9D5E}" presName="text" presStyleLbl="node1" presStyleIdx="0" presStyleCnt="3" custScaleX="95353" custScaleY="89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49D8B-0386-4367-962B-3FC3F8F1CAB0}" type="pres">
      <dgm:prSet presAssocID="{1C0CEC68-F1AF-4266-80EC-DD8B078C1431}" presName="space" presStyleCnt="0"/>
      <dgm:spPr/>
    </dgm:pt>
    <dgm:pt modelId="{BCF05B72-D088-4A24-8AB9-C319F2F3E656}" type="pres">
      <dgm:prSet presAssocID="{DDD321C0-3B0F-495C-A85B-23DF58D0FA20}" presName="text" presStyleLbl="node1" presStyleIdx="1" presStyleCnt="3" custScaleX="114870" custScaleY="90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071CD-52A4-428C-A178-5651D7FF0112}" type="pres">
      <dgm:prSet presAssocID="{E56F1C92-7846-4360-B3EF-1422A01DD645}" presName="space" presStyleCnt="0"/>
      <dgm:spPr/>
    </dgm:pt>
    <dgm:pt modelId="{835120C6-59A8-4038-9C33-5754F7A6ABCB}" type="pres">
      <dgm:prSet presAssocID="{D4014C16-7047-4553-82A0-794FD2B0091E}" presName="text" presStyleLbl="node1" presStyleIdx="2" presStyleCnt="3" custScaleX="112703" custScaleY="91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30CA91-356E-4219-8CC0-7E2C70CC9DF9}" type="presOf" srcId="{16741E81-DBA0-4D3D-A51F-56877F2B5B4B}" destId="{E1F126DA-576B-446A-86E1-5E2112B6B0B1}" srcOrd="0" destOrd="0" presId="urn:diagrams.loki3.com/VaryingWidthList+Icon"/>
    <dgm:cxn modelId="{318DB078-72CB-4948-922F-1247C8A926B9}" srcId="{16741E81-DBA0-4D3D-A51F-56877F2B5B4B}" destId="{D4014C16-7047-4553-82A0-794FD2B0091E}" srcOrd="2" destOrd="0" parTransId="{67F63337-4DC1-4677-BEC5-6A69B6A138C3}" sibTransId="{F517DAFF-72B0-4C15-9BCD-40721C3A0EC8}"/>
    <dgm:cxn modelId="{A852B284-35B5-49B7-878A-966E46D00043}" type="presOf" srcId="{DDD321C0-3B0F-495C-A85B-23DF58D0FA20}" destId="{BCF05B72-D088-4A24-8AB9-C319F2F3E656}" srcOrd="0" destOrd="0" presId="urn:diagrams.loki3.com/VaryingWidthList+Icon"/>
    <dgm:cxn modelId="{898B7855-FBF1-4413-BCCB-FF4B9C9A99D5}" srcId="{16741E81-DBA0-4D3D-A51F-56877F2B5B4B}" destId="{DDD321C0-3B0F-495C-A85B-23DF58D0FA20}" srcOrd="1" destOrd="0" parTransId="{C55AD84E-F983-42EB-AEA1-E8319E0950BF}" sibTransId="{E56F1C92-7846-4360-B3EF-1422A01DD645}"/>
    <dgm:cxn modelId="{1DF582C6-663B-40C5-AC6E-0295C91AA98E}" type="presOf" srcId="{85CDEBDA-FC21-4FFA-9E6E-895DFB8F9D5E}" destId="{1ACF0D7C-BDD9-49AC-839E-017A19740115}" srcOrd="0" destOrd="0" presId="urn:diagrams.loki3.com/VaryingWidthList+Icon"/>
    <dgm:cxn modelId="{EDF599BC-A6F5-4915-A6F0-1DEF1239A407}" type="presOf" srcId="{D4014C16-7047-4553-82A0-794FD2B0091E}" destId="{835120C6-59A8-4038-9C33-5754F7A6ABCB}" srcOrd="0" destOrd="0" presId="urn:diagrams.loki3.com/VaryingWidthList+Icon"/>
    <dgm:cxn modelId="{6DA696D8-966F-4681-B2BE-10545EB57A17}" srcId="{16741E81-DBA0-4D3D-A51F-56877F2B5B4B}" destId="{85CDEBDA-FC21-4FFA-9E6E-895DFB8F9D5E}" srcOrd="0" destOrd="0" parTransId="{167D6A4E-D8A7-472A-BDDC-E542BF624A24}" sibTransId="{1C0CEC68-F1AF-4266-80EC-DD8B078C1431}"/>
    <dgm:cxn modelId="{BE9F0BCC-B70E-4724-83B8-BA999CA582CB}" type="presParOf" srcId="{E1F126DA-576B-446A-86E1-5E2112B6B0B1}" destId="{1ACF0D7C-BDD9-49AC-839E-017A19740115}" srcOrd="0" destOrd="0" presId="urn:diagrams.loki3.com/VaryingWidthList+Icon"/>
    <dgm:cxn modelId="{484DD50B-A244-4C84-B42F-81AE4E6017E1}" type="presParOf" srcId="{E1F126DA-576B-446A-86E1-5E2112B6B0B1}" destId="{1E649D8B-0386-4367-962B-3FC3F8F1CAB0}" srcOrd="1" destOrd="0" presId="urn:diagrams.loki3.com/VaryingWidthList+Icon"/>
    <dgm:cxn modelId="{4F432857-C013-422C-9E06-506B0E044929}" type="presParOf" srcId="{E1F126DA-576B-446A-86E1-5E2112B6B0B1}" destId="{BCF05B72-D088-4A24-8AB9-C319F2F3E656}" srcOrd="2" destOrd="0" presId="urn:diagrams.loki3.com/VaryingWidthList+Icon"/>
    <dgm:cxn modelId="{92BF92C6-06D9-46D1-8B61-8CB949FE84EE}" type="presParOf" srcId="{E1F126DA-576B-446A-86E1-5E2112B6B0B1}" destId="{70F071CD-52A4-428C-A178-5651D7FF0112}" srcOrd="3" destOrd="0" presId="urn:diagrams.loki3.com/VaryingWidthList+Icon"/>
    <dgm:cxn modelId="{79C07CE7-22CE-4591-9817-A4CF8D277782}" type="presParOf" srcId="{E1F126DA-576B-446A-86E1-5E2112B6B0B1}" destId="{835120C6-59A8-4038-9C33-5754F7A6ABCB}" srcOrd="4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5E128C-CA53-46B5-9060-04B59AE6C3B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CBBA624-DBA3-4F0B-AC41-94463D9CBB59}">
      <dgm:prSet phldrT="[Текст]" custT="1"/>
      <dgm:spPr/>
      <dgm:t>
        <a:bodyPr/>
        <a:lstStyle/>
        <a:p>
          <a:r>
            <a:rPr lang="ru-RU" sz="1400" dirty="0" smtClean="0"/>
            <a:t>создание проблемной ситуации</a:t>
          </a:r>
          <a:endParaRPr lang="ru-RU" sz="1400" dirty="0"/>
        </a:p>
      </dgm:t>
    </dgm:pt>
    <dgm:pt modelId="{E195EE4E-934F-4CFC-A64A-C20F70DCD5A7}" type="parTrans" cxnId="{1799766A-3353-429D-BD09-D375CDD559CB}">
      <dgm:prSet/>
      <dgm:spPr/>
      <dgm:t>
        <a:bodyPr/>
        <a:lstStyle/>
        <a:p>
          <a:endParaRPr lang="ru-RU"/>
        </a:p>
      </dgm:t>
    </dgm:pt>
    <dgm:pt modelId="{C2C75D62-CA80-42F4-8AFD-CAA00B0D6E5B}" type="sibTrans" cxnId="{1799766A-3353-429D-BD09-D375CDD559CB}">
      <dgm:prSet/>
      <dgm:spPr/>
      <dgm:t>
        <a:bodyPr/>
        <a:lstStyle/>
        <a:p>
          <a:endParaRPr lang="ru-RU"/>
        </a:p>
      </dgm:t>
    </dgm:pt>
    <dgm:pt modelId="{20ABCEEC-3F6D-43A6-9A2D-E1B72BA91D9D}">
      <dgm:prSet phldrT="[Текст]" custT="1"/>
      <dgm:spPr/>
      <dgm:t>
        <a:bodyPr/>
        <a:lstStyle/>
        <a:p>
          <a:r>
            <a:rPr lang="ru-RU" sz="1400" dirty="0" smtClean="0"/>
            <a:t>формулирование учебной проблемы</a:t>
          </a:r>
          <a:endParaRPr lang="ru-RU" sz="1400" dirty="0"/>
        </a:p>
      </dgm:t>
    </dgm:pt>
    <dgm:pt modelId="{B73E756D-18C3-418C-8A48-383C94F6EDF4}" type="parTrans" cxnId="{80228B36-1DA2-4AE0-A1EF-805A80EE1C91}">
      <dgm:prSet/>
      <dgm:spPr/>
      <dgm:t>
        <a:bodyPr/>
        <a:lstStyle/>
        <a:p>
          <a:endParaRPr lang="ru-RU"/>
        </a:p>
      </dgm:t>
    </dgm:pt>
    <dgm:pt modelId="{B6D48275-7E28-47B8-B3D3-05C0ADEB9B52}" type="sibTrans" cxnId="{80228B36-1DA2-4AE0-A1EF-805A80EE1C91}">
      <dgm:prSet/>
      <dgm:spPr/>
      <dgm:t>
        <a:bodyPr/>
        <a:lstStyle/>
        <a:p>
          <a:endParaRPr lang="ru-RU"/>
        </a:p>
      </dgm:t>
    </dgm:pt>
    <dgm:pt modelId="{6A48009C-CE43-485E-A9D1-CF42C4D22A45}">
      <dgm:prSet phldrT="[Текст]" custT="1"/>
      <dgm:spPr/>
      <dgm:t>
        <a:bodyPr/>
        <a:lstStyle/>
        <a:p>
          <a:r>
            <a:rPr lang="ru-RU" sz="1200" dirty="0" smtClean="0"/>
            <a:t>актуализация имеющихся знаний для решения учебной проблемы</a:t>
          </a:r>
          <a:endParaRPr lang="ru-RU" sz="1200" dirty="0"/>
        </a:p>
      </dgm:t>
    </dgm:pt>
    <dgm:pt modelId="{F71BA66F-2F2D-49E3-923D-3318F46F65D3}" type="parTrans" cxnId="{2CC642D3-A80B-482E-96A0-CD24AF838989}">
      <dgm:prSet/>
      <dgm:spPr/>
      <dgm:t>
        <a:bodyPr/>
        <a:lstStyle/>
        <a:p>
          <a:endParaRPr lang="ru-RU"/>
        </a:p>
      </dgm:t>
    </dgm:pt>
    <dgm:pt modelId="{A1CEEBA8-B7AE-46F5-BBDD-73EFE3733F58}" type="sibTrans" cxnId="{2CC642D3-A80B-482E-96A0-CD24AF838989}">
      <dgm:prSet/>
      <dgm:spPr/>
      <dgm:t>
        <a:bodyPr/>
        <a:lstStyle/>
        <a:p>
          <a:endParaRPr lang="ru-RU"/>
        </a:p>
      </dgm:t>
    </dgm:pt>
    <dgm:pt modelId="{0F682906-9B63-4B40-A5CA-7368E61F645F}">
      <dgm:prSet phldrT="[Текст]" custT="1"/>
      <dgm:spPr/>
      <dgm:t>
        <a:bodyPr/>
        <a:lstStyle/>
        <a:p>
          <a:r>
            <a:rPr lang="ru-RU" sz="1400" dirty="0" smtClean="0"/>
            <a:t>поиск решения проблемы, открытие нового знания</a:t>
          </a:r>
          <a:endParaRPr lang="ru-RU" sz="1400" dirty="0"/>
        </a:p>
      </dgm:t>
    </dgm:pt>
    <dgm:pt modelId="{B42CC911-82D0-4221-869C-CF589D3E05AB}" type="parTrans" cxnId="{DFF39BB7-5D93-4A77-9633-77242CE1EFD2}">
      <dgm:prSet/>
      <dgm:spPr/>
      <dgm:t>
        <a:bodyPr/>
        <a:lstStyle/>
        <a:p>
          <a:endParaRPr lang="ru-RU"/>
        </a:p>
      </dgm:t>
    </dgm:pt>
    <dgm:pt modelId="{B03EF4B9-3AF1-4AA7-B10A-3666FEAFE00D}" type="sibTrans" cxnId="{DFF39BB7-5D93-4A77-9633-77242CE1EFD2}">
      <dgm:prSet/>
      <dgm:spPr/>
      <dgm:t>
        <a:bodyPr/>
        <a:lstStyle/>
        <a:p>
          <a:endParaRPr lang="ru-RU"/>
        </a:p>
      </dgm:t>
    </dgm:pt>
    <dgm:pt modelId="{601DA527-0D45-4D52-8BC3-0F69661B37B6}">
      <dgm:prSet phldrT="[Текст]" custT="1"/>
      <dgm:spPr/>
      <dgm:t>
        <a:bodyPr/>
        <a:lstStyle/>
        <a:p>
          <a:r>
            <a:rPr lang="ru-RU" sz="1600" dirty="0" smtClean="0"/>
            <a:t>применение нового знания</a:t>
          </a:r>
          <a:endParaRPr lang="ru-RU" sz="1600" dirty="0"/>
        </a:p>
      </dgm:t>
    </dgm:pt>
    <dgm:pt modelId="{708452A1-E4D1-4221-BC1B-4D1AF3545111}" type="parTrans" cxnId="{C0F2E2DD-C9F2-4D0B-A2A5-32A818936DFB}">
      <dgm:prSet/>
      <dgm:spPr/>
      <dgm:t>
        <a:bodyPr/>
        <a:lstStyle/>
        <a:p>
          <a:endParaRPr lang="ru-RU"/>
        </a:p>
      </dgm:t>
    </dgm:pt>
    <dgm:pt modelId="{10F0D777-3137-4A0A-AAA7-571F67A4F776}" type="sibTrans" cxnId="{C0F2E2DD-C9F2-4D0B-A2A5-32A818936DFB}">
      <dgm:prSet/>
      <dgm:spPr/>
      <dgm:t>
        <a:bodyPr/>
        <a:lstStyle/>
        <a:p>
          <a:endParaRPr lang="ru-RU"/>
        </a:p>
      </dgm:t>
    </dgm:pt>
    <dgm:pt modelId="{8631B391-91B2-4309-BEA2-81926DD285AA}">
      <dgm:prSet phldrT="[Текст]" custT="1"/>
      <dgm:spPr/>
      <dgm:t>
        <a:bodyPr/>
        <a:lstStyle/>
        <a:p>
          <a:r>
            <a:rPr lang="ru-RU" sz="1100" dirty="0" smtClean="0"/>
            <a:t>выражение решения в виде словесного тезиса, схемы, таблицы, художественного образа и т. д.</a:t>
          </a:r>
          <a:endParaRPr lang="ru-RU" sz="1100" dirty="0"/>
        </a:p>
      </dgm:t>
    </dgm:pt>
    <dgm:pt modelId="{61F10AC7-BD31-4F5D-AC98-48703C8A8357}" type="parTrans" cxnId="{EEFD06BA-87BB-42DE-ADEC-31AD0200504D}">
      <dgm:prSet/>
      <dgm:spPr/>
      <dgm:t>
        <a:bodyPr/>
        <a:lstStyle/>
        <a:p>
          <a:endParaRPr lang="ru-RU"/>
        </a:p>
      </dgm:t>
    </dgm:pt>
    <dgm:pt modelId="{5A2B5D10-5369-4280-903E-A35EBDD2D23B}" type="sibTrans" cxnId="{EEFD06BA-87BB-42DE-ADEC-31AD0200504D}">
      <dgm:prSet/>
      <dgm:spPr/>
      <dgm:t>
        <a:bodyPr/>
        <a:lstStyle/>
        <a:p>
          <a:endParaRPr lang="ru-RU"/>
        </a:p>
      </dgm:t>
    </dgm:pt>
    <dgm:pt modelId="{0A65AF44-F367-4649-A393-1AC9C78643AA}" type="pres">
      <dgm:prSet presAssocID="{CC5E128C-CA53-46B5-9060-04B59AE6C3BB}" presName="CompostProcess" presStyleCnt="0">
        <dgm:presLayoutVars>
          <dgm:dir/>
          <dgm:resizeHandles val="exact"/>
        </dgm:presLayoutVars>
      </dgm:prSet>
      <dgm:spPr/>
    </dgm:pt>
    <dgm:pt modelId="{E828FDFD-0079-4BD1-8B28-DBF6FD429FB6}" type="pres">
      <dgm:prSet presAssocID="{CC5E128C-CA53-46B5-9060-04B59AE6C3BB}" presName="arrow" presStyleLbl="bgShp" presStyleIdx="0" presStyleCnt="1" custScaleX="117647"/>
      <dgm:spPr/>
    </dgm:pt>
    <dgm:pt modelId="{81DB0D66-0E06-47DE-A5DB-D1CFB42E9B0C}" type="pres">
      <dgm:prSet presAssocID="{CC5E128C-CA53-46B5-9060-04B59AE6C3BB}" presName="linearProcess" presStyleCnt="0"/>
      <dgm:spPr/>
    </dgm:pt>
    <dgm:pt modelId="{65A665F1-C461-4680-9204-00519D3AC8B3}" type="pres">
      <dgm:prSet presAssocID="{8CBBA624-DBA3-4F0B-AC41-94463D9CBB59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8040A-DA58-4C1B-AEDD-80D699BFB4D3}" type="pres">
      <dgm:prSet presAssocID="{C2C75D62-CA80-42F4-8AFD-CAA00B0D6E5B}" presName="sibTrans" presStyleCnt="0"/>
      <dgm:spPr/>
    </dgm:pt>
    <dgm:pt modelId="{88D57EF2-1363-4F8A-918D-C74DDD263164}" type="pres">
      <dgm:prSet presAssocID="{20ABCEEC-3F6D-43A6-9A2D-E1B72BA91D9D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D8789-58EA-4E59-9A46-1FD1EA1574ED}" type="pres">
      <dgm:prSet presAssocID="{B6D48275-7E28-47B8-B3D3-05C0ADEB9B52}" presName="sibTrans" presStyleCnt="0"/>
      <dgm:spPr/>
    </dgm:pt>
    <dgm:pt modelId="{774245EC-FDC6-44D9-BD1F-4D9898A87681}" type="pres">
      <dgm:prSet presAssocID="{6A48009C-CE43-485E-A9D1-CF42C4D22A45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BB392-3755-40C2-B12B-8AF0E3CE44A7}" type="pres">
      <dgm:prSet presAssocID="{A1CEEBA8-B7AE-46F5-BBDD-73EFE3733F58}" presName="sibTrans" presStyleCnt="0"/>
      <dgm:spPr/>
    </dgm:pt>
    <dgm:pt modelId="{C6A70B95-E18F-46F1-B4D8-7F0C90F099B3}" type="pres">
      <dgm:prSet presAssocID="{0F682906-9B63-4B40-A5CA-7368E61F645F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DC5F2-E4A2-4328-B3BE-8DA512263896}" type="pres">
      <dgm:prSet presAssocID="{B03EF4B9-3AF1-4AA7-B10A-3666FEAFE00D}" presName="sibTrans" presStyleCnt="0"/>
      <dgm:spPr/>
    </dgm:pt>
    <dgm:pt modelId="{484E433E-428F-44E1-A010-2AE3FEF0B090}" type="pres">
      <dgm:prSet presAssocID="{601DA527-0D45-4D52-8BC3-0F69661B37B6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42134-F4DE-411A-B768-E057FDAB7731}" type="pres">
      <dgm:prSet presAssocID="{10F0D777-3137-4A0A-AAA7-571F67A4F776}" presName="sibTrans" presStyleCnt="0"/>
      <dgm:spPr/>
    </dgm:pt>
    <dgm:pt modelId="{85207E8A-3426-4B82-BF1C-088ABD0EE4C0}" type="pres">
      <dgm:prSet presAssocID="{8631B391-91B2-4309-BEA2-81926DD285AA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0FE935-70BC-4BBC-AC0C-3A1E1F809FD1}" type="presOf" srcId="{0F682906-9B63-4B40-A5CA-7368E61F645F}" destId="{C6A70B95-E18F-46F1-B4D8-7F0C90F099B3}" srcOrd="0" destOrd="0" presId="urn:microsoft.com/office/officeart/2005/8/layout/hProcess9"/>
    <dgm:cxn modelId="{2CC642D3-A80B-482E-96A0-CD24AF838989}" srcId="{CC5E128C-CA53-46B5-9060-04B59AE6C3BB}" destId="{6A48009C-CE43-485E-A9D1-CF42C4D22A45}" srcOrd="2" destOrd="0" parTransId="{F71BA66F-2F2D-49E3-923D-3318F46F65D3}" sibTransId="{A1CEEBA8-B7AE-46F5-BBDD-73EFE3733F58}"/>
    <dgm:cxn modelId="{80228B36-1DA2-4AE0-A1EF-805A80EE1C91}" srcId="{CC5E128C-CA53-46B5-9060-04B59AE6C3BB}" destId="{20ABCEEC-3F6D-43A6-9A2D-E1B72BA91D9D}" srcOrd="1" destOrd="0" parTransId="{B73E756D-18C3-418C-8A48-383C94F6EDF4}" sibTransId="{B6D48275-7E28-47B8-B3D3-05C0ADEB9B52}"/>
    <dgm:cxn modelId="{DFF39BB7-5D93-4A77-9633-77242CE1EFD2}" srcId="{CC5E128C-CA53-46B5-9060-04B59AE6C3BB}" destId="{0F682906-9B63-4B40-A5CA-7368E61F645F}" srcOrd="3" destOrd="0" parTransId="{B42CC911-82D0-4221-869C-CF589D3E05AB}" sibTransId="{B03EF4B9-3AF1-4AA7-B10A-3666FEAFE00D}"/>
    <dgm:cxn modelId="{7CE68E97-5890-4EDA-9AA5-8A1E12BB7769}" type="presOf" srcId="{20ABCEEC-3F6D-43A6-9A2D-E1B72BA91D9D}" destId="{88D57EF2-1363-4F8A-918D-C74DDD263164}" srcOrd="0" destOrd="0" presId="urn:microsoft.com/office/officeart/2005/8/layout/hProcess9"/>
    <dgm:cxn modelId="{EEFD06BA-87BB-42DE-ADEC-31AD0200504D}" srcId="{CC5E128C-CA53-46B5-9060-04B59AE6C3BB}" destId="{8631B391-91B2-4309-BEA2-81926DD285AA}" srcOrd="5" destOrd="0" parTransId="{61F10AC7-BD31-4F5D-AC98-48703C8A8357}" sibTransId="{5A2B5D10-5369-4280-903E-A35EBDD2D23B}"/>
    <dgm:cxn modelId="{6B9FB67E-6291-4FF4-B372-26F63C275962}" type="presOf" srcId="{8CBBA624-DBA3-4F0B-AC41-94463D9CBB59}" destId="{65A665F1-C461-4680-9204-00519D3AC8B3}" srcOrd="0" destOrd="0" presId="urn:microsoft.com/office/officeart/2005/8/layout/hProcess9"/>
    <dgm:cxn modelId="{C0F2E2DD-C9F2-4D0B-A2A5-32A818936DFB}" srcId="{CC5E128C-CA53-46B5-9060-04B59AE6C3BB}" destId="{601DA527-0D45-4D52-8BC3-0F69661B37B6}" srcOrd="4" destOrd="0" parTransId="{708452A1-E4D1-4221-BC1B-4D1AF3545111}" sibTransId="{10F0D777-3137-4A0A-AAA7-571F67A4F776}"/>
    <dgm:cxn modelId="{AA0CB797-7BFD-4FA4-8A04-6ACA7E5410DF}" type="presOf" srcId="{601DA527-0D45-4D52-8BC3-0F69661B37B6}" destId="{484E433E-428F-44E1-A010-2AE3FEF0B090}" srcOrd="0" destOrd="0" presId="urn:microsoft.com/office/officeart/2005/8/layout/hProcess9"/>
    <dgm:cxn modelId="{3487E766-8004-4462-8203-9A2DFE79616B}" type="presOf" srcId="{CC5E128C-CA53-46B5-9060-04B59AE6C3BB}" destId="{0A65AF44-F367-4649-A393-1AC9C78643AA}" srcOrd="0" destOrd="0" presId="urn:microsoft.com/office/officeart/2005/8/layout/hProcess9"/>
    <dgm:cxn modelId="{B2940032-31CA-45D4-9F6A-F71C25FBC2E1}" type="presOf" srcId="{6A48009C-CE43-485E-A9D1-CF42C4D22A45}" destId="{774245EC-FDC6-44D9-BD1F-4D9898A87681}" srcOrd="0" destOrd="0" presId="urn:microsoft.com/office/officeart/2005/8/layout/hProcess9"/>
    <dgm:cxn modelId="{8F591201-177A-4CD6-8928-88B21C221284}" type="presOf" srcId="{8631B391-91B2-4309-BEA2-81926DD285AA}" destId="{85207E8A-3426-4B82-BF1C-088ABD0EE4C0}" srcOrd="0" destOrd="0" presId="urn:microsoft.com/office/officeart/2005/8/layout/hProcess9"/>
    <dgm:cxn modelId="{1799766A-3353-429D-BD09-D375CDD559CB}" srcId="{CC5E128C-CA53-46B5-9060-04B59AE6C3BB}" destId="{8CBBA624-DBA3-4F0B-AC41-94463D9CBB59}" srcOrd="0" destOrd="0" parTransId="{E195EE4E-934F-4CFC-A64A-C20F70DCD5A7}" sibTransId="{C2C75D62-CA80-42F4-8AFD-CAA00B0D6E5B}"/>
    <dgm:cxn modelId="{45AFFBDC-7BD7-440D-ACD6-13CEC28E69AE}" type="presParOf" srcId="{0A65AF44-F367-4649-A393-1AC9C78643AA}" destId="{E828FDFD-0079-4BD1-8B28-DBF6FD429FB6}" srcOrd="0" destOrd="0" presId="urn:microsoft.com/office/officeart/2005/8/layout/hProcess9"/>
    <dgm:cxn modelId="{28721A32-5916-498D-91DE-5E83713CEEDA}" type="presParOf" srcId="{0A65AF44-F367-4649-A393-1AC9C78643AA}" destId="{81DB0D66-0E06-47DE-A5DB-D1CFB42E9B0C}" srcOrd="1" destOrd="0" presId="urn:microsoft.com/office/officeart/2005/8/layout/hProcess9"/>
    <dgm:cxn modelId="{94C3D035-C75A-4709-8E11-DE429F7126B4}" type="presParOf" srcId="{81DB0D66-0E06-47DE-A5DB-D1CFB42E9B0C}" destId="{65A665F1-C461-4680-9204-00519D3AC8B3}" srcOrd="0" destOrd="0" presId="urn:microsoft.com/office/officeart/2005/8/layout/hProcess9"/>
    <dgm:cxn modelId="{8D9AC6A6-130D-4A60-BD97-9C0D37A70488}" type="presParOf" srcId="{81DB0D66-0E06-47DE-A5DB-D1CFB42E9B0C}" destId="{EC78040A-DA58-4C1B-AEDD-80D699BFB4D3}" srcOrd="1" destOrd="0" presId="urn:microsoft.com/office/officeart/2005/8/layout/hProcess9"/>
    <dgm:cxn modelId="{A6BA928D-D3A4-4E3C-B0EB-E394DD27255E}" type="presParOf" srcId="{81DB0D66-0E06-47DE-A5DB-D1CFB42E9B0C}" destId="{88D57EF2-1363-4F8A-918D-C74DDD263164}" srcOrd="2" destOrd="0" presId="urn:microsoft.com/office/officeart/2005/8/layout/hProcess9"/>
    <dgm:cxn modelId="{3585DD0C-4A59-4EC9-B708-7872207B62BA}" type="presParOf" srcId="{81DB0D66-0E06-47DE-A5DB-D1CFB42E9B0C}" destId="{96FD8789-58EA-4E59-9A46-1FD1EA1574ED}" srcOrd="3" destOrd="0" presId="urn:microsoft.com/office/officeart/2005/8/layout/hProcess9"/>
    <dgm:cxn modelId="{931EA96D-AF30-4577-A4DB-236208A53A62}" type="presParOf" srcId="{81DB0D66-0E06-47DE-A5DB-D1CFB42E9B0C}" destId="{774245EC-FDC6-44D9-BD1F-4D9898A87681}" srcOrd="4" destOrd="0" presId="urn:microsoft.com/office/officeart/2005/8/layout/hProcess9"/>
    <dgm:cxn modelId="{4BCC5471-8B73-4F20-B12A-C2723E1695A4}" type="presParOf" srcId="{81DB0D66-0E06-47DE-A5DB-D1CFB42E9B0C}" destId="{1C8BB392-3755-40C2-B12B-8AF0E3CE44A7}" srcOrd="5" destOrd="0" presId="urn:microsoft.com/office/officeart/2005/8/layout/hProcess9"/>
    <dgm:cxn modelId="{019344DE-04F7-4278-88EB-1C45C90741CF}" type="presParOf" srcId="{81DB0D66-0E06-47DE-A5DB-D1CFB42E9B0C}" destId="{C6A70B95-E18F-46F1-B4D8-7F0C90F099B3}" srcOrd="6" destOrd="0" presId="urn:microsoft.com/office/officeart/2005/8/layout/hProcess9"/>
    <dgm:cxn modelId="{CEEE04A7-2603-48FA-BE33-546EA5223452}" type="presParOf" srcId="{81DB0D66-0E06-47DE-A5DB-D1CFB42E9B0C}" destId="{F0EDC5F2-E4A2-4328-B3BE-8DA512263896}" srcOrd="7" destOrd="0" presId="urn:microsoft.com/office/officeart/2005/8/layout/hProcess9"/>
    <dgm:cxn modelId="{611E9276-BBF2-49CA-B614-77FC03B740BB}" type="presParOf" srcId="{81DB0D66-0E06-47DE-A5DB-D1CFB42E9B0C}" destId="{484E433E-428F-44E1-A010-2AE3FEF0B090}" srcOrd="8" destOrd="0" presId="urn:microsoft.com/office/officeart/2005/8/layout/hProcess9"/>
    <dgm:cxn modelId="{452118EB-D568-4575-A8C7-B6BD677A85DA}" type="presParOf" srcId="{81DB0D66-0E06-47DE-A5DB-D1CFB42E9B0C}" destId="{97442134-F4DE-411A-B768-E057FDAB7731}" srcOrd="9" destOrd="0" presId="urn:microsoft.com/office/officeart/2005/8/layout/hProcess9"/>
    <dgm:cxn modelId="{C1F5FDBF-E695-4755-ADB7-C022D8331472}" type="presParOf" srcId="{81DB0D66-0E06-47DE-A5DB-D1CFB42E9B0C}" destId="{85207E8A-3426-4B82-BF1C-088ABD0EE4C0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1B94B-00E8-4303-838D-6E30EB1BAE84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0FA40-201D-4AC0-919E-B252C5A784D6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Стадия вызова</a:t>
          </a:r>
          <a:endParaRPr lang="ru-RU" sz="2400" kern="1200" dirty="0"/>
        </a:p>
      </dsp:txBody>
      <dsp:txXfrm>
        <a:off x="2790161" y="455544"/>
        <a:ext cx="2547676" cy="868101"/>
      </dsp:txXfrm>
    </dsp:sp>
    <dsp:sp modelId="{E4593D64-ED58-4917-A47A-05AD2B671809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Стадия осмысления</a:t>
          </a:r>
          <a:endParaRPr lang="ru-RU" sz="2400" kern="1200" dirty="0"/>
        </a:p>
      </dsp:txBody>
      <dsp:txXfrm>
        <a:off x="2790161" y="1537822"/>
        <a:ext cx="2547676" cy="868101"/>
      </dsp:txXfrm>
    </dsp:sp>
    <dsp:sp modelId="{FCD890E6-4855-4A28-A1DF-A6F9C9C32A17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Стадия рефлексии</a:t>
          </a:r>
          <a:endParaRPr lang="ru-RU" sz="2400" kern="1200" dirty="0"/>
        </a:p>
      </dsp:txBody>
      <dsp:txXfrm>
        <a:off x="2790161" y="2620101"/>
        <a:ext cx="2547676" cy="868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33006-8691-454F-A1A8-01FC0C7E4899}">
      <dsp:nvSpPr>
        <dsp:cNvPr id="0" name=""/>
        <dsp:cNvSpPr/>
      </dsp:nvSpPr>
      <dsp:spPr>
        <a:xfrm>
          <a:off x="0" y="0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Развитие мышления </a:t>
          </a:r>
          <a:endParaRPr lang="ru-RU" sz="3500" kern="1200" dirty="0"/>
        </a:p>
      </dsp:txBody>
      <dsp:txXfrm>
        <a:off x="1346200" y="0"/>
        <a:ext cx="4749800" cy="1269999"/>
      </dsp:txXfrm>
    </dsp:sp>
    <dsp:sp modelId="{AC813879-24A8-4612-993B-DFFB6B898193}">
      <dsp:nvSpPr>
        <dsp:cNvPr id="0" name=""/>
        <dsp:cNvSpPr/>
      </dsp:nvSpPr>
      <dsp:spPr>
        <a:xfrm>
          <a:off x="126999" y="126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198B62-9705-425A-A301-D9D913C55BF1}">
      <dsp:nvSpPr>
        <dsp:cNvPr id="0" name=""/>
        <dsp:cNvSpPr/>
      </dsp:nvSpPr>
      <dsp:spPr>
        <a:xfrm>
          <a:off x="0" y="1396999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Творческая деятельность</a:t>
          </a:r>
          <a:endParaRPr lang="ru-RU" sz="3500" kern="1200" dirty="0"/>
        </a:p>
      </dsp:txBody>
      <dsp:txXfrm>
        <a:off x="1346200" y="1396999"/>
        <a:ext cx="4749800" cy="1269999"/>
      </dsp:txXfrm>
    </dsp:sp>
    <dsp:sp modelId="{EAE2982F-3E75-4258-B353-E10CD8297A15}">
      <dsp:nvSpPr>
        <dsp:cNvPr id="0" name=""/>
        <dsp:cNvSpPr/>
      </dsp:nvSpPr>
      <dsp:spPr>
        <a:xfrm>
          <a:off x="126999" y="1523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63A26-089B-40B9-B5DC-B5D855E31FD3}">
      <dsp:nvSpPr>
        <dsp:cNvPr id="0" name=""/>
        <dsp:cNvSpPr/>
      </dsp:nvSpPr>
      <dsp:spPr>
        <a:xfrm>
          <a:off x="0" y="2793999"/>
          <a:ext cx="6096000" cy="1269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Познавательная мотивация</a:t>
          </a:r>
          <a:endParaRPr lang="ru-RU" sz="3500" kern="1200" dirty="0"/>
        </a:p>
      </dsp:txBody>
      <dsp:txXfrm>
        <a:off x="1346200" y="2793999"/>
        <a:ext cx="4749800" cy="1269999"/>
      </dsp:txXfrm>
    </dsp:sp>
    <dsp:sp modelId="{77566375-6CF2-4E9F-A600-A89D96434092}">
      <dsp:nvSpPr>
        <dsp:cNvPr id="0" name=""/>
        <dsp:cNvSpPr/>
      </dsp:nvSpPr>
      <dsp:spPr>
        <a:xfrm>
          <a:off x="126999" y="2920999"/>
          <a:ext cx="1219200" cy="10159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F0D7C-BDD9-49AC-839E-017A19740115}">
      <dsp:nvSpPr>
        <dsp:cNvPr id="0" name=""/>
        <dsp:cNvSpPr/>
      </dsp:nvSpPr>
      <dsp:spPr>
        <a:xfrm>
          <a:off x="216019" y="1107"/>
          <a:ext cx="2831984" cy="1311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Побуждающий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к гипотезам диалог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216019" y="1107"/>
        <a:ext cx="2831984" cy="1311463"/>
      </dsp:txXfrm>
    </dsp:sp>
    <dsp:sp modelId="{BCF05B72-D088-4A24-8AB9-C319F2F3E656}">
      <dsp:nvSpPr>
        <dsp:cNvPr id="0" name=""/>
        <dsp:cNvSpPr/>
      </dsp:nvSpPr>
      <dsp:spPr>
        <a:xfrm>
          <a:off x="288032" y="1385600"/>
          <a:ext cx="2687958" cy="1325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Подводящий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 знанию диалог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/от проблемы/</a:t>
          </a:r>
          <a:endParaRPr lang="ru-RU" sz="2100" kern="1200" dirty="0"/>
        </a:p>
      </dsp:txBody>
      <dsp:txXfrm>
        <a:off x="288032" y="1385600"/>
        <a:ext cx="2687958" cy="1325733"/>
      </dsp:txXfrm>
    </dsp:sp>
    <dsp:sp modelId="{835120C6-59A8-4038-9C33-5754F7A6ABCB}">
      <dsp:nvSpPr>
        <dsp:cNvPr id="0" name=""/>
        <dsp:cNvSpPr/>
      </dsp:nvSpPr>
      <dsp:spPr>
        <a:xfrm>
          <a:off x="288028" y="2784364"/>
          <a:ext cx="2687966" cy="13347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Подводящий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 знанию диалог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/без проблемы/ </a:t>
          </a:r>
          <a:endParaRPr lang="ru-RU" sz="2100" kern="1200" dirty="0"/>
        </a:p>
      </dsp:txBody>
      <dsp:txXfrm>
        <a:off x="288028" y="2784364"/>
        <a:ext cx="2687966" cy="1334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28FDFD-0079-4BD1-8B28-DBF6FD429FB6}">
      <dsp:nvSpPr>
        <dsp:cNvPr id="0" name=""/>
        <dsp:cNvSpPr/>
      </dsp:nvSpPr>
      <dsp:spPr>
        <a:xfrm>
          <a:off x="1" y="0"/>
          <a:ext cx="7848868" cy="413600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665F1-C461-4680-9204-00519D3AC8B3}">
      <dsp:nvSpPr>
        <dsp:cNvPr id="0" name=""/>
        <dsp:cNvSpPr/>
      </dsp:nvSpPr>
      <dsp:spPr>
        <a:xfrm>
          <a:off x="95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создание проблемной ситуации</a:t>
          </a:r>
          <a:endParaRPr lang="ru-RU" sz="1400" kern="1200" dirty="0"/>
        </a:p>
      </dsp:txBody>
      <dsp:txXfrm>
        <a:off x="56164" y="1296871"/>
        <a:ext cx="1036449" cy="1542265"/>
      </dsp:txXfrm>
    </dsp:sp>
    <dsp:sp modelId="{88D57EF2-1363-4F8A-918D-C74DDD263164}">
      <dsp:nvSpPr>
        <dsp:cNvPr id="0" name=""/>
        <dsp:cNvSpPr/>
      </dsp:nvSpPr>
      <dsp:spPr>
        <a:xfrm>
          <a:off x="1340114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формулирование учебной проблемы</a:t>
          </a:r>
          <a:endParaRPr lang="ru-RU" sz="1400" kern="1200" dirty="0"/>
        </a:p>
      </dsp:txBody>
      <dsp:txXfrm>
        <a:off x="1396183" y="1296871"/>
        <a:ext cx="1036449" cy="1542265"/>
      </dsp:txXfrm>
    </dsp:sp>
    <dsp:sp modelId="{774245EC-FDC6-44D9-BD1F-4D9898A87681}">
      <dsp:nvSpPr>
        <dsp:cNvPr id="0" name=""/>
        <dsp:cNvSpPr/>
      </dsp:nvSpPr>
      <dsp:spPr>
        <a:xfrm>
          <a:off x="2680133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актуализация имеющихся знаний для решения учебной проблемы</a:t>
          </a:r>
          <a:endParaRPr lang="ru-RU" sz="1200" kern="1200" dirty="0"/>
        </a:p>
      </dsp:txBody>
      <dsp:txXfrm>
        <a:off x="2736202" y="1296871"/>
        <a:ext cx="1036449" cy="1542265"/>
      </dsp:txXfrm>
    </dsp:sp>
    <dsp:sp modelId="{C6A70B95-E18F-46F1-B4D8-7F0C90F099B3}">
      <dsp:nvSpPr>
        <dsp:cNvPr id="0" name=""/>
        <dsp:cNvSpPr/>
      </dsp:nvSpPr>
      <dsp:spPr>
        <a:xfrm>
          <a:off x="4020151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поиск решения проблемы, открытие нового знания</a:t>
          </a:r>
          <a:endParaRPr lang="ru-RU" sz="1400" kern="1200" dirty="0"/>
        </a:p>
      </dsp:txBody>
      <dsp:txXfrm>
        <a:off x="4076220" y="1296871"/>
        <a:ext cx="1036449" cy="1542265"/>
      </dsp:txXfrm>
    </dsp:sp>
    <dsp:sp modelId="{484E433E-428F-44E1-A010-2AE3FEF0B090}">
      <dsp:nvSpPr>
        <dsp:cNvPr id="0" name=""/>
        <dsp:cNvSpPr/>
      </dsp:nvSpPr>
      <dsp:spPr>
        <a:xfrm>
          <a:off x="5360170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применение нового знания</a:t>
          </a:r>
          <a:endParaRPr lang="ru-RU" sz="1600" kern="1200" dirty="0"/>
        </a:p>
      </dsp:txBody>
      <dsp:txXfrm>
        <a:off x="5416239" y="1296871"/>
        <a:ext cx="1036449" cy="1542265"/>
      </dsp:txXfrm>
    </dsp:sp>
    <dsp:sp modelId="{85207E8A-3426-4B82-BF1C-088ABD0EE4C0}">
      <dsp:nvSpPr>
        <dsp:cNvPr id="0" name=""/>
        <dsp:cNvSpPr/>
      </dsp:nvSpPr>
      <dsp:spPr>
        <a:xfrm>
          <a:off x="6700188" y="1240802"/>
          <a:ext cx="1148587" cy="16544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выражение решения в виде словесного тезиса, схемы, таблицы, художественного образа и т. д.</a:t>
          </a:r>
          <a:endParaRPr lang="ru-RU" sz="1100" kern="1200" dirty="0"/>
        </a:p>
      </dsp:txBody>
      <dsp:txXfrm>
        <a:off x="6756257" y="1296871"/>
        <a:ext cx="1036449" cy="1542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+Icon">
  <dgm:title val="Список переменной ширины"/>
  <dgm:desc val="Служит для акцентирования внимания на элементах различной ширины. Хорошо подходит для размещения большого количества текста уровня 1. Ширина каждой фигуры определяется независимо с учетом количества текста в ней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AEF93-DC47-4FB8-9F0C-5ABBD9D0076F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31CCD-9182-436F-963B-3F3700902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22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39C91-5106-4466-A1C1-FA39ED29B1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78E3-BC43-4967-A905-4C87912741A8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5BDB17-EAEE-49D3-9F34-E8B38393B3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4081849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278E3-BC43-4967-A905-4C87912741A8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5BDB17-EAEE-49D3-9F34-E8B38393B3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pic>
        <p:nvPicPr>
          <p:cNvPr id="8" name="Picture 7" descr="sm_penci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4455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58A52D9-A725-48B7-AF94-1102D9E17669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90E66DA-07F9-433C-BBDD-4A2DDB2AFD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Методический семинар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пыт, осмысление практики учителя НОО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Кашлаковой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Е.А.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0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491841800"/>
              </p:ext>
            </p:extLst>
          </p:nvPr>
        </p:nvGraphicFramePr>
        <p:xfrm>
          <a:off x="1475656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692696"/>
            <a:ext cx="1124471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Проблемно-диалогическое</a:t>
            </a:r>
          </a:p>
          <a:p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обучение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7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88259" y="836712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методы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8842" y="3651773"/>
            <a:ext cx="74622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Творческий тип деятельности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11959" y="3068960"/>
            <a:ext cx="576065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83963" y="4249656"/>
            <a:ext cx="2603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Подлинно научное</a:t>
            </a:r>
          </a:p>
          <a:p>
            <a:r>
              <a:rPr lang="ru-RU" sz="2000" dirty="0" smtClean="0"/>
              <a:t>действие</a:t>
            </a:r>
            <a:endParaRPr lang="ru-RU" sz="20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475655" y="2924944"/>
            <a:ext cx="6048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73066" y="4284660"/>
            <a:ext cx="1470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Имитация</a:t>
            </a:r>
            <a:endParaRPr lang="ru-RU" sz="20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027780" y="4957542"/>
            <a:ext cx="69444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83963" y="6165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55773" y="5260558"/>
            <a:ext cx="3240359" cy="544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классические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990782" y="5256030"/>
            <a:ext cx="3240359" cy="544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сокращенные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83963" y="2029490"/>
            <a:ext cx="2983981" cy="688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Постановки проблемы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870159" y="1988840"/>
            <a:ext cx="2983981" cy="729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Поиска решения проблемы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48064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1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0" grpId="1" animBg="1"/>
      <p:bldP spid="11" grpId="0"/>
      <p:bldP spid="11" grpId="1"/>
      <p:bldP spid="15" grpId="0"/>
      <p:bldP spid="15" grpId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115616" y="1700808"/>
            <a:ext cx="259228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Учебная проблема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1124744"/>
            <a:ext cx="35283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2204864"/>
            <a:ext cx="35283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  - ответ  «новое знание»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851920" y="1520788"/>
            <a:ext cx="648072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851920" y="2420888"/>
            <a:ext cx="648072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99592" y="4201680"/>
            <a:ext cx="70464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Побуждающий от проблемной ситуации диалог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Подводящий к теме диалог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Сообщение темы с мотивирующим приёмом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385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8765" y="2780928"/>
            <a:ext cx="280831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8765" y="2941493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Решение проблемы</a:t>
            </a:r>
            <a:endParaRPr lang="ru-RU" sz="24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63508947"/>
              </p:ext>
            </p:extLst>
          </p:nvPr>
        </p:nvGraphicFramePr>
        <p:xfrm>
          <a:off x="4355976" y="1340768"/>
          <a:ext cx="3264024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V="1">
            <a:off x="4127077" y="2204864"/>
            <a:ext cx="444923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3"/>
          </p:cNvCxnSpPr>
          <p:nvPr/>
        </p:nvCxnSpPr>
        <p:spPr>
          <a:xfrm flipV="1">
            <a:off x="4127077" y="3356991"/>
            <a:ext cx="44492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127077" y="3933056"/>
            <a:ext cx="444923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61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84125473"/>
              </p:ext>
            </p:extLst>
          </p:nvPr>
        </p:nvGraphicFramePr>
        <p:xfrm>
          <a:off x="611560" y="1340768"/>
          <a:ext cx="7848872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4048" y="80985"/>
            <a:ext cx="2811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Структура урока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Равнобедренный треугольник 6">
            <a:hlinkClick r:id="rId7" action="ppaction://hlinksldjump"/>
          </p:cNvPr>
          <p:cNvSpPr/>
          <p:nvPr/>
        </p:nvSpPr>
        <p:spPr>
          <a:xfrm>
            <a:off x="8748464" y="6381328"/>
            <a:ext cx="395536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4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92696"/>
            <a:ext cx="8077200" cy="869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длительных образовательных игр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267744" y="1700808"/>
            <a:ext cx="6400800" cy="4419600"/>
          </a:xfrm>
        </p:spPr>
        <p:txBody>
          <a:bodyPr>
            <a:normAutofit/>
          </a:bodyPr>
          <a:lstStyle/>
          <a:p>
            <a:r>
              <a:rPr lang="ru-RU" dirty="0" smtClean="0"/>
              <a:t>Совместная деятельность;</a:t>
            </a:r>
          </a:p>
          <a:p>
            <a:r>
              <a:rPr lang="ru-RU" dirty="0" smtClean="0"/>
              <a:t>Образовательные результаты;</a:t>
            </a:r>
          </a:p>
          <a:p>
            <a:r>
              <a:rPr lang="ru-RU" dirty="0" smtClean="0"/>
              <a:t>Все направления воспитания;</a:t>
            </a:r>
          </a:p>
          <a:p>
            <a:r>
              <a:rPr lang="ru-RU" dirty="0" smtClean="0"/>
              <a:t>Создание социальной среды развития (привлекательной и доступной);</a:t>
            </a:r>
          </a:p>
          <a:p>
            <a:r>
              <a:rPr lang="ru-RU" dirty="0" smtClean="0"/>
              <a:t>Системность;</a:t>
            </a:r>
          </a:p>
          <a:p>
            <a:r>
              <a:rPr lang="ru-RU" dirty="0" smtClean="0"/>
              <a:t>Преемственность;</a:t>
            </a:r>
          </a:p>
          <a:p>
            <a:r>
              <a:rPr lang="ru-RU" dirty="0" smtClean="0"/>
              <a:t>Личностный рост;</a:t>
            </a:r>
          </a:p>
          <a:p>
            <a:r>
              <a:rPr lang="ru-RU" dirty="0" smtClean="0"/>
              <a:t>Урочное/внеурочное время;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7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024744" cy="1143000"/>
          </a:xfrm>
        </p:spPr>
        <p:txBody>
          <a:bodyPr/>
          <a:lstStyle/>
          <a:p>
            <a:r>
              <a:rPr lang="ru-RU" dirty="0" err="1" smtClean="0"/>
              <a:t>Целеполагание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09600" y="1589567"/>
            <a:ext cx="3886200" cy="45720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Легенда:</a:t>
            </a:r>
            <a:r>
              <a:rPr lang="ru-RU" sz="32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ru-RU" i="1" dirty="0" smtClean="0"/>
              <a:t>В глухой сибирской тайге живет большой бурый медведь. В сказках его называют Михайло </a:t>
            </a:r>
            <a:r>
              <a:rPr lang="ru-RU" i="1" dirty="0" err="1" smtClean="0"/>
              <a:t>Иваныч</a:t>
            </a:r>
            <a:r>
              <a:rPr lang="ru-RU" i="1" dirty="0" smtClean="0"/>
              <a:t>, Михайло </a:t>
            </a:r>
            <a:r>
              <a:rPr lang="ru-RU" i="1" dirty="0" err="1" smtClean="0"/>
              <a:t>Потапыч</a:t>
            </a:r>
            <a:r>
              <a:rPr lang="ru-RU" i="1" dirty="0" smtClean="0"/>
              <a:t>, Мишка, Топтыгин, Косолапый. </a:t>
            </a:r>
            <a:endParaRPr lang="ru-RU" dirty="0" smtClean="0"/>
          </a:p>
          <a:p>
            <a:r>
              <a:rPr lang="ru-RU" i="1" dirty="0" smtClean="0"/>
              <a:t>Заскучал как- то медведь. Грустно ему стало. Некого на свой День рождения пригласить. Захотел он найти всех своих родственников, пригласить на праздник к себе в берлогу, на медвежий пир. Нужно помочь медведю осуществить свою мечту. Собрать сородичей на праздник в тайге.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844901" y="1589567"/>
            <a:ext cx="3886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Жеребьёвка:</a:t>
            </a:r>
          </a:p>
          <a:p>
            <a:r>
              <a:rPr lang="ru-RU" dirty="0" smtClean="0"/>
              <a:t>1. Белый медведь</a:t>
            </a:r>
          </a:p>
          <a:p>
            <a:r>
              <a:rPr lang="ru-RU" dirty="0" smtClean="0"/>
              <a:t>2. Гризли</a:t>
            </a:r>
          </a:p>
          <a:p>
            <a:r>
              <a:rPr lang="ru-RU" dirty="0" smtClean="0"/>
              <a:t>3. Панда</a:t>
            </a:r>
          </a:p>
          <a:p>
            <a:r>
              <a:rPr lang="ru-RU" dirty="0" smtClean="0"/>
              <a:t>4. Очковый медведь </a:t>
            </a:r>
          </a:p>
          <a:p>
            <a:r>
              <a:rPr lang="ru-RU" dirty="0" smtClean="0"/>
              <a:t>5. Барибал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135" y="4038358"/>
            <a:ext cx="3857297" cy="217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8515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914" y="1412776"/>
            <a:ext cx="7024744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Игровые блоки выстраиваются на сюжете русских народных сказок, научно-познавательных статей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«Маша и медведь»</a:t>
            </a:r>
          </a:p>
          <a:p>
            <a:r>
              <a:rPr lang="ru-RU" dirty="0" smtClean="0"/>
              <a:t>«Теремок»</a:t>
            </a:r>
          </a:p>
          <a:p>
            <a:r>
              <a:rPr lang="ru-RU" dirty="0" smtClean="0"/>
              <a:t>«Три медведя»</a:t>
            </a:r>
          </a:p>
          <a:p>
            <a:r>
              <a:rPr lang="ru-RU" dirty="0" smtClean="0"/>
              <a:t>«Мужик и медведь»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Внешний вид медведей</a:t>
            </a:r>
          </a:p>
          <a:p>
            <a:r>
              <a:rPr lang="ru-RU" dirty="0" smtClean="0"/>
              <a:t>Ареал обитания медведей</a:t>
            </a:r>
          </a:p>
          <a:p>
            <a:r>
              <a:rPr lang="ru-RU" dirty="0" smtClean="0"/>
              <a:t>Особенности питания и поведения медведей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Сказки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Игровые блоки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5838" y="566124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Сквозной вопрос: </a:t>
            </a:r>
            <a:r>
              <a:rPr lang="ru-RU" i="1" dirty="0" smtClean="0"/>
              <a:t>Смогут </a:t>
            </a:r>
            <a:r>
              <a:rPr lang="ru-RU" i="1" dirty="0"/>
              <a:t>ли медведи  когда-либо встретиться в реальной </a:t>
            </a:r>
            <a:r>
              <a:rPr lang="ru-RU" i="1" dirty="0" smtClean="0"/>
              <a:t>жизни?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2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084" y="506311"/>
            <a:ext cx="702474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Фиксация результатов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Именной след на тропе</a:t>
            </a:r>
            <a:endParaRPr lang="ru-RU" dirty="0"/>
          </a:p>
        </p:txBody>
      </p:sp>
      <p:pic>
        <p:nvPicPr>
          <p:cNvPr id="5123" name="Picture 3" descr="C:\2017-2018\Воспит.работа\по медвежьим тропам ДОИ 1 кл\ФОТООТЧЕТ ПО ДОИ ноябрь, декабрь\20171225_0824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071678"/>
            <a:ext cx="5147099" cy="3860324"/>
          </a:xfrm>
          <a:prstGeom prst="rect">
            <a:avLst/>
          </a:prstGeom>
          <a:noFill/>
        </p:spPr>
      </p:pic>
      <p:pic>
        <p:nvPicPr>
          <p:cNvPr id="5124" name="Picture 4" descr="C:\2017-2018\Воспит.работа\по медвежьим тропам ДОИ 1 кл\ФОТООТЧЕТ ПО ДОИ ноябрь, декабрь\20171225_0816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427532"/>
            <a:ext cx="3623088" cy="271731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012936"/>
            <a:ext cx="5337600" cy="40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5451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077200" cy="869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Сама школа есть игра в жизнь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ДОИ позволяет доставить участникам ряд переживаний и эмоций, дать процессы в которых можно приобрести новый опыт через непосредственное практическое участие.</a:t>
            </a:r>
          </a:p>
          <a:p>
            <a:endParaRPr lang="ru-RU" dirty="0"/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7884368" y="5805264"/>
            <a:ext cx="720080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75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052527"/>
            <a:ext cx="52677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Современная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ШКОЛА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7520" y="4459980"/>
            <a:ext cx="53383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Современное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КАЧЕСТВО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3526776">
            <a:off x="4337100" y="2948784"/>
            <a:ext cx="1872208" cy="936104"/>
          </a:xfrm>
          <a:prstGeom prst="rightArrow">
            <a:avLst>
              <a:gd name="adj1" fmla="val 4408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12735" y="2636912"/>
            <a:ext cx="662873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Выпускник НОО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должен овладеть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умением учиться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05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 animBg="1"/>
      <p:bldP spid="5" grpId="1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7848872" cy="3456432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4581128"/>
            <a:ext cx="6102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/>
              <a:t>Хороших методов существует</a:t>
            </a:r>
            <a:endParaRPr lang="ru-RU" dirty="0"/>
          </a:p>
          <a:p>
            <a:pPr algn="r"/>
            <a:r>
              <a:rPr lang="ru-RU" i="1" dirty="0"/>
              <a:t> 			</a:t>
            </a:r>
            <a:r>
              <a:rPr lang="ru-RU" i="1" dirty="0" smtClean="0"/>
              <a:t>ровно </a:t>
            </a:r>
            <a:r>
              <a:rPr lang="ru-RU" i="1" dirty="0"/>
              <a:t>столько, </a:t>
            </a:r>
            <a:r>
              <a:rPr lang="ru-RU" i="1" dirty="0" smtClean="0"/>
              <a:t>сколько существует</a:t>
            </a:r>
            <a:endParaRPr lang="ru-RU" dirty="0"/>
          </a:p>
          <a:p>
            <a:pPr algn="r"/>
            <a:r>
              <a:rPr lang="ru-RU" i="1" dirty="0"/>
              <a:t>                                                         хороших учителей.</a:t>
            </a:r>
            <a:endParaRPr lang="ru-RU" dirty="0"/>
          </a:p>
          <a:p>
            <a:pPr algn="r"/>
            <a:r>
              <a:rPr lang="ru-RU" i="1" dirty="0" smtClean="0"/>
              <a:t>                                                                                                                                  </a:t>
            </a:r>
            <a:r>
              <a:rPr lang="ru-RU" i="1" dirty="0" err="1" smtClean="0"/>
              <a:t>Д.Пойа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79778"/>
            <a:ext cx="252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Выбор за учителем!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Педагогу необходимы новые образовательные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технологии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методики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Требует формирования УУД</a:t>
            </a:r>
            <a:endParaRPr lang="ru-RU" dirty="0"/>
          </a:p>
        </p:txBody>
      </p:sp>
      <p:pic>
        <p:nvPicPr>
          <p:cNvPr id="1026" name="Picture 2" descr="http://uchportal.ru/_pu/37/s73259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41845"/>
            <a:ext cx="14382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67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7" y="-171400"/>
            <a:ext cx="366234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Технологии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с двумя вырезанными противолежащими углами 2">
            <a:hlinkClick r:id="rId2" action="ppaction://hlinksldjump"/>
          </p:cNvPr>
          <p:cNvSpPr/>
          <p:nvPr/>
        </p:nvSpPr>
        <p:spPr>
          <a:xfrm>
            <a:off x="899592" y="1052736"/>
            <a:ext cx="3600400" cy="187220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Технология развития критического мышления</a:t>
            </a:r>
          </a:p>
          <a:p>
            <a:pPr algn="ctr"/>
            <a:endParaRPr lang="ru-RU" b="1" dirty="0"/>
          </a:p>
        </p:txBody>
      </p:sp>
      <p:sp>
        <p:nvSpPr>
          <p:cNvPr id="6" name="Прямоугольник с двумя вырезанными противолежащими углами 5">
            <a:hlinkClick r:id="rId3" action="ppaction://hlinksldjump"/>
          </p:cNvPr>
          <p:cNvSpPr/>
          <p:nvPr/>
        </p:nvSpPr>
        <p:spPr>
          <a:xfrm>
            <a:off x="1032844" y="3356992"/>
            <a:ext cx="3600400" cy="187220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Технология проблемно-диалогического обучения</a:t>
            </a:r>
          </a:p>
          <a:p>
            <a:pPr algn="ctr"/>
            <a:endParaRPr lang="ru-RU" b="1" dirty="0"/>
          </a:p>
        </p:txBody>
      </p:sp>
      <p:sp>
        <p:nvSpPr>
          <p:cNvPr id="7" name="Прямоугольник с двумя вырезанными противолежащими углами 6">
            <a:hlinkClick r:id="rId4" action="ppaction://hlinksldjump"/>
          </p:cNvPr>
          <p:cNvSpPr/>
          <p:nvPr/>
        </p:nvSpPr>
        <p:spPr>
          <a:xfrm>
            <a:off x="4932040" y="2564904"/>
            <a:ext cx="3600400" cy="187220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Длительная образовательная игра</a:t>
            </a:r>
            <a:endParaRPr lang="ru-RU" b="1" dirty="0"/>
          </a:p>
        </p:txBody>
      </p:sp>
      <p:sp>
        <p:nvSpPr>
          <p:cNvPr id="4" name="Равнобедренный треугольник 3">
            <a:hlinkClick r:id="rId5" action="ppaction://hlinksldjump"/>
          </p:cNvPr>
          <p:cNvSpPr/>
          <p:nvPr/>
        </p:nvSpPr>
        <p:spPr>
          <a:xfrm>
            <a:off x="8448333" y="6237312"/>
            <a:ext cx="611560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7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78957" y="711455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Оптималь-ный</a:t>
            </a:r>
            <a:r>
              <a:rPr lang="ru-RU" dirty="0" smtClean="0"/>
              <a:t> режим урока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676292" y="692696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Усвоение знаний в процессе поиска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161141" y="667335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Повыше-</a:t>
            </a:r>
            <a:r>
              <a:rPr lang="ru-RU" dirty="0" err="1" smtClean="0"/>
              <a:t>ние</a:t>
            </a:r>
            <a:r>
              <a:rPr lang="ru-RU" dirty="0" smtClean="0"/>
              <a:t> работоспособности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676292" y="4024777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 имеет </a:t>
            </a:r>
            <a:r>
              <a:rPr lang="ru-RU" dirty="0" err="1" smtClean="0"/>
              <a:t>возмож-ность</a:t>
            </a:r>
            <a:r>
              <a:rPr lang="ru-RU" dirty="0" smtClean="0"/>
              <a:t> </a:t>
            </a:r>
            <a:r>
              <a:rPr lang="ru-RU" dirty="0" err="1" smtClean="0"/>
              <a:t>редакти-ровать</a:t>
            </a:r>
            <a:r>
              <a:rPr lang="ru-RU" dirty="0" smtClean="0"/>
              <a:t> работу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161141" y="4035152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 сам определяет критерии </a:t>
            </a:r>
            <a:r>
              <a:rPr lang="ru-RU" dirty="0" err="1" smtClean="0"/>
              <a:t>оценива-ния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88588" y="4035152"/>
            <a:ext cx="2159464" cy="220079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  сам определяет цель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67744" y="3140968"/>
            <a:ext cx="41044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ТРКМ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8361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2027740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17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13855"/>
            <a:ext cx="2618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Вызов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75465"/>
            <a:ext cx="7024744" cy="1143000"/>
          </a:xfrm>
        </p:spPr>
        <p:txBody>
          <a:bodyPr/>
          <a:lstStyle/>
          <a:p>
            <a:r>
              <a:rPr lang="ru-RU" dirty="0" smtClean="0"/>
              <a:t>Методические приемы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050985"/>
              </p:ext>
            </p:extLst>
          </p:nvPr>
        </p:nvGraphicFramePr>
        <p:xfrm>
          <a:off x="683568" y="1484784"/>
          <a:ext cx="6777036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знаю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Хочу узнать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Растение дышит.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А может ли оно питаться?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Растение питается и само может производить сахар и крахмал.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24412"/>
              </p:ext>
            </p:extLst>
          </p:nvPr>
        </p:nvGraphicFramePr>
        <p:xfrm>
          <a:off x="755576" y="4149080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Позитивная информация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Негативная информация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Интересная, спорная</a:t>
                      </a:r>
                      <a:r>
                        <a:rPr lang="ru-RU" baseline="0" dirty="0" smtClean="0"/>
                        <a:t> информация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94458"/>
            <a:ext cx="2699554" cy="295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43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3478213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1258" y="4156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Осмысление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68" y="836712"/>
            <a:ext cx="3419475" cy="25654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668" y="3429000"/>
            <a:ext cx="3419475" cy="2563812"/>
          </a:xfr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543004"/>
              </p:ext>
            </p:extLst>
          </p:nvPr>
        </p:nvGraphicFramePr>
        <p:xfrm>
          <a:off x="972163" y="1403198"/>
          <a:ext cx="7056784" cy="474693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528024"/>
                <a:gridCol w="3528760"/>
              </a:tblGrid>
              <a:tr h="570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Тонкие вопросы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Толстые вопросы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7646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кто...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что...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когда...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может...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будет...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мог ли...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как звали...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было ли...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согласны ли вы...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верно...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дайте объяснение, почему...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почему вы думаете...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почему вы считаете...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в чем разница...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предположите, что будет, если... 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что, если...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882029" cy="4588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02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45894" y="856527"/>
            <a:ext cx="3210082" cy="5150734"/>
          </a:xfrm>
        </p:spPr>
        <p:txBody>
          <a:bodyPr/>
          <a:lstStyle/>
          <a:p>
            <a:r>
              <a:rPr lang="ru-RU" dirty="0" smtClean="0"/>
              <a:t>Интеграция информации.</a:t>
            </a:r>
          </a:p>
          <a:p>
            <a:r>
              <a:rPr lang="ru-RU" dirty="0" smtClean="0"/>
              <a:t>Выдвижение гипотез.</a:t>
            </a:r>
          </a:p>
          <a:p>
            <a:r>
              <a:rPr lang="ru-RU" dirty="0" smtClean="0"/>
              <a:t>Осмысление опыта и идей.</a:t>
            </a:r>
          </a:p>
          <a:p>
            <a:r>
              <a:rPr lang="ru-RU" dirty="0" smtClean="0"/>
              <a:t>Своя точка зрения.</a:t>
            </a:r>
          </a:p>
          <a:p>
            <a:r>
              <a:rPr lang="ru-RU" dirty="0" smtClean="0"/>
              <a:t>Уважение чужого мнения.</a:t>
            </a:r>
          </a:p>
          <a:p>
            <a:r>
              <a:rPr lang="ru-RU" dirty="0"/>
              <a:t>С</a:t>
            </a:r>
            <a:r>
              <a:rPr lang="ru-RU" dirty="0" smtClean="0"/>
              <a:t>отрудничество.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Образовательные результаты</a:t>
            </a:r>
            <a:endParaRPr lang="ru-RU" sz="24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Блок-схема: извлечение 6">
            <a:hlinkClick r:id="rId2" action="ppaction://hlinksldjump"/>
          </p:cNvPr>
          <p:cNvSpPr/>
          <p:nvPr/>
        </p:nvSpPr>
        <p:spPr>
          <a:xfrm>
            <a:off x="8334672" y="6309320"/>
            <a:ext cx="539552" cy="43204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3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1217</TotalTime>
  <Words>536</Words>
  <Application>Microsoft Office PowerPoint</Application>
  <PresentationFormat>Экран (4:3)</PresentationFormat>
  <Paragraphs>150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Методический семинар</vt:lpstr>
      <vt:lpstr>Презентация PowerPoint</vt:lpstr>
      <vt:lpstr>ФГОС</vt:lpstr>
      <vt:lpstr>Презентация PowerPoint</vt:lpstr>
      <vt:lpstr>Презентация PowerPoint</vt:lpstr>
      <vt:lpstr>Презентация PowerPoint</vt:lpstr>
      <vt:lpstr>Методические приемы</vt:lpstr>
      <vt:lpstr>Презентация PowerPoint</vt:lpstr>
      <vt:lpstr>Образовательные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Преимущества длительных образовательных игр</vt:lpstr>
      <vt:lpstr>Целеполагание</vt:lpstr>
      <vt:lpstr>Игровые блоки выстраиваются на сюжете русских народных сказок, научно-познавательных статей</vt:lpstr>
      <vt:lpstr>Фиксация результатов </vt:lpstr>
      <vt:lpstr>Сама школа есть игра в жизнь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</dc:title>
  <dc:creator>q</dc:creator>
  <cp:lastModifiedBy>q</cp:lastModifiedBy>
  <cp:revision>39</cp:revision>
  <dcterms:created xsi:type="dcterms:W3CDTF">2020-01-14T12:37:45Z</dcterms:created>
  <dcterms:modified xsi:type="dcterms:W3CDTF">2020-01-23T13:21:26Z</dcterms:modified>
</cp:coreProperties>
</file>