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4" r:id="rId8"/>
    <p:sldId id="265" r:id="rId9"/>
    <p:sldId id="266" r:id="rId10"/>
    <p:sldId id="268" r:id="rId11"/>
    <p:sldId id="267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003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503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97262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2910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769414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7473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2043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655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205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387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94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342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252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600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062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AA130-602A-45F8-A7E9-86A599D9077A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867E730-F9E6-4AF8-AB29-791282597F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2520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4907" y="275209"/>
            <a:ext cx="9144000" cy="2041864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err="1" smtClean="0"/>
              <a:t>Арт-терапия</a:t>
            </a:r>
            <a:r>
              <a:rPr lang="ru-RU" sz="4400" b="1" i="1" dirty="0" smtClean="0"/>
              <a:t> </a:t>
            </a:r>
            <a:r>
              <a:rPr lang="ru-RU" sz="4400" b="1" i="1" dirty="0" smtClean="0"/>
              <a:t/>
            </a:r>
            <a:br>
              <a:rPr lang="ru-RU" sz="4400" b="1" i="1" dirty="0" smtClean="0"/>
            </a:br>
            <a:r>
              <a:rPr lang="ru-RU" sz="4400" b="1" i="1" dirty="0" smtClean="0"/>
              <a:t>«</a:t>
            </a:r>
            <a:r>
              <a:rPr lang="ru-RU" sz="4400" b="1" i="1" dirty="0" smtClean="0"/>
              <a:t>Волшебная соль</a:t>
            </a:r>
            <a:r>
              <a:rPr lang="ru-RU" sz="4400" b="1" i="1" dirty="0" smtClean="0"/>
              <a:t>»</a:t>
            </a:r>
            <a:endParaRPr lang="ru-RU" sz="4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9305" y="4456591"/>
            <a:ext cx="9623107" cy="2240046"/>
          </a:xfrm>
        </p:spPr>
        <p:txBody>
          <a:bodyPr anchor="ctr">
            <a:normAutofit/>
          </a:bodyPr>
          <a:lstStyle/>
          <a:p>
            <a:pPr algn="ctr"/>
            <a:r>
              <a:rPr lang="ru-RU" sz="2000" b="1" i="1" dirty="0" smtClean="0"/>
              <a:t>Выполнила</a:t>
            </a:r>
            <a:r>
              <a:rPr lang="ru-RU" sz="2000" b="1" i="1" dirty="0" smtClean="0"/>
              <a:t>: ученица 9 класса Воробьева Виктория</a:t>
            </a:r>
          </a:p>
          <a:p>
            <a:pPr algn="ctr"/>
            <a:r>
              <a:rPr lang="ru-RU" sz="2000" b="1" i="1" dirty="0" smtClean="0"/>
              <a:t>Руководитель: Данилина Н. С.</a:t>
            </a:r>
          </a:p>
          <a:p>
            <a:pPr algn="ctr"/>
            <a:endParaRPr lang="ru-RU" sz="2000" b="1" i="1" dirty="0" smtClean="0"/>
          </a:p>
          <a:p>
            <a:pPr algn="ctr"/>
            <a:endParaRPr lang="ru-RU" sz="2000" b="1" i="1" dirty="0"/>
          </a:p>
          <a:p>
            <a:endParaRPr lang="ru-RU" sz="2000" b="1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1051304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Затраты моей работы составили: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3377" y="2980765"/>
            <a:ext cx="8915400" cy="2814918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соль </a:t>
            </a:r>
            <a:r>
              <a:rPr lang="ru-RU" sz="2800" i="1" dirty="0" smtClean="0"/>
              <a:t>84 руб. (6 пачек)</a:t>
            </a:r>
          </a:p>
          <a:p>
            <a:r>
              <a:rPr lang="ru-RU" sz="2800" i="1" dirty="0" smtClean="0"/>
              <a:t>гуашь </a:t>
            </a:r>
            <a:r>
              <a:rPr lang="ru-RU" sz="2800" i="1" dirty="0" smtClean="0"/>
              <a:t>20 руб.  </a:t>
            </a:r>
          </a:p>
          <a:p>
            <a:r>
              <a:rPr lang="ru-RU" sz="2800" i="1" dirty="0" smtClean="0"/>
              <a:t>одноразовые </a:t>
            </a:r>
            <a:r>
              <a:rPr lang="ru-RU" sz="2800" i="1" dirty="0" smtClean="0"/>
              <a:t>стаканчики 72 руб. (72 стаканчика)</a:t>
            </a:r>
          </a:p>
          <a:p>
            <a:pPr>
              <a:buNone/>
            </a:pPr>
            <a:r>
              <a:rPr lang="ru-RU" sz="2800" i="1" dirty="0" smtClean="0"/>
              <a:t>Итого: 176 рублей.</a:t>
            </a:r>
          </a:p>
          <a:p>
            <a:pPr marL="0" indent="0">
              <a:buNone/>
            </a:pPr>
            <a:endParaRPr lang="ru-RU" sz="2800" i="1" dirty="0"/>
          </a:p>
        </p:txBody>
      </p:sp>
    </p:spTree>
    <p:extLst>
      <p:ext uri="{BB962C8B-B14F-4D97-AF65-F5344CB8AC3E}">
        <p14:creationId xmlns="" xmlns:p14="http://schemas.microsoft.com/office/powerpoint/2010/main" val="3712662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Список литературы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Арт-терапия-новые горизонты /под редакцией А.И. Копытина. –М.: </a:t>
            </a:r>
            <a:r>
              <a:rPr lang="ru-RU" dirty="0" err="1" smtClean="0"/>
              <a:t>Когито</a:t>
            </a:r>
            <a:r>
              <a:rPr lang="ru-RU" dirty="0" smtClean="0"/>
              <a:t>-Центр, 2006.-336с.</a:t>
            </a:r>
          </a:p>
          <a:p>
            <a:r>
              <a:rPr lang="ru-RU" dirty="0" smtClean="0"/>
              <a:t>Лебедева Л.Д. практика арт-терапии: подходы, диагностика, система занятий. –</a:t>
            </a:r>
            <a:r>
              <a:rPr lang="ru-RU" dirty="0" err="1" smtClean="0"/>
              <a:t>СПб:Речь</a:t>
            </a:r>
            <a:r>
              <a:rPr lang="ru-RU" dirty="0" smtClean="0"/>
              <a:t> 2003-256с</a:t>
            </a:r>
          </a:p>
          <a:p>
            <a:r>
              <a:rPr lang="en-US" dirty="0" smtClean="0"/>
              <a:t>Multiurok.ru</a:t>
            </a:r>
          </a:p>
          <a:p>
            <a:r>
              <a:rPr lang="en-US" dirty="0" smtClean="0"/>
              <a:t>Maam.ru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0406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655" y="51653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906" y="1485027"/>
            <a:ext cx="6952130" cy="5219136"/>
          </a:xfrm>
        </p:spPr>
      </p:pic>
    </p:spTree>
    <p:extLst>
      <p:ext uri="{BB962C8B-B14F-4D97-AF65-F5344CB8AC3E}">
        <p14:creationId xmlns="" xmlns:p14="http://schemas.microsoft.com/office/powerpoint/2010/main" val="15346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2995" y="368616"/>
            <a:ext cx="8911687" cy="160810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Цель: </a:t>
            </a:r>
            <a:r>
              <a:rPr lang="ru-RU" sz="2400" dirty="0" smtClean="0"/>
              <a:t>гармонизация </a:t>
            </a:r>
            <a:r>
              <a:rPr lang="ru-RU" sz="2400" dirty="0"/>
              <a:t>развития личности через развития способности самовыражения и </a:t>
            </a:r>
            <a:r>
              <a:rPr lang="ru-RU" sz="2400" dirty="0" smtClean="0"/>
              <a:t>самопознания</a:t>
            </a:r>
            <a:r>
              <a:rPr lang="ru-RU" sz="2200" i="1" dirty="0" smtClean="0"/>
              <a:t>.</a:t>
            </a:r>
            <a:br>
              <a:rPr lang="ru-RU" sz="2200" i="1" dirty="0" smtClean="0"/>
            </a:br>
            <a:endParaRPr lang="ru-RU" sz="2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3753" y="2173941"/>
            <a:ext cx="8915400" cy="377762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600" b="1" dirty="0" smtClean="0"/>
          </a:p>
          <a:p>
            <a:pPr marL="0" lvl="0" indent="0">
              <a:buNone/>
            </a:pPr>
            <a:r>
              <a:rPr lang="ru-RU" sz="3600" b="1" i="1" dirty="0" smtClean="0"/>
              <a:t>Задачи:</a:t>
            </a:r>
          </a:p>
          <a:p>
            <a:pPr lvl="0"/>
            <a:r>
              <a:rPr lang="ru-RU" sz="3600" i="1" dirty="0" smtClean="0"/>
              <a:t>Изучить </a:t>
            </a:r>
            <a:r>
              <a:rPr lang="ru-RU" sz="3600" i="1" dirty="0"/>
              <a:t>материалы по данной теме.</a:t>
            </a:r>
          </a:p>
          <a:p>
            <a:pPr lvl="0"/>
            <a:r>
              <a:rPr lang="ru-RU" sz="3600" i="1" dirty="0"/>
              <a:t>Применить арт-терапию «Волшебная соль» на практике с учащимися 4-ого класса.</a:t>
            </a:r>
          </a:p>
          <a:p>
            <a:pPr lvl="0"/>
            <a:r>
              <a:rPr lang="ru-RU" sz="3600" i="1" dirty="0"/>
              <a:t>Проанализировать эмоциональное состояние учащихся в начале занятия и в конце.</a:t>
            </a:r>
          </a:p>
          <a:p>
            <a:pPr marL="0" indent="0">
              <a:buNone/>
            </a:pPr>
            <a:endParaRPr lang="ru-RU" sz="3600" b="1" i="1" dirty="0" smtClean="0"/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241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02389" cy="1083666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 smtClean="0"/>
              <a:t>Социальная </a:t>
            </a:r>
            <a:r>
              <a:rPr lang="ru-RU" sz="4400" i="1" dirty="0" smtClean="0"/>
              <a:t>значимость</a:t>
            </a:r>
            <a:r>
              <a:rPr lang="ru-RU" sz="4400" i="1" dirty="0" smtClean="0"/>
              <a:t> проекта </a:t>
            </a:r>
            <a:endParaRPr lang="ru-RU" sz="4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r>
              <a:rPr lang="ru-RU" sz="2400" i="1" dirty="0"/>
              <a:t>заключается в том, что </a:t>
            </a:r>
            <a:r>
              <a:rPr lang="ru-RU" sz="2400" i="1" dirty="0" err="1" smtClean="0"/>
              <a:t>арт-терапия</a:t>
            </a:r>
            <a:r>
              <a:rPr lang="ru-RU" sz="2400" i="1" dirty="0" smtClean="0"/>
              <a:t> </a:t>
            </a:r>
            <a:r>
              <a:rPr lang="ru-RU" sz="2400" i="1" dirty="0"/>
              <a:t>«Волшебная соль» помогает раскрепоститься, ощутить и понять </a:t>
            </a:r>
            <a:r>
              <a:rPr lang="ru-RU" sz="2400" i="1" dirty="0" smtClean="0"/>
              <a:t>самого </a:t>
            </a:r>
            <a:r>
              <a:rPr lang="ru-RU" sz="2400" i="1" dirty="0"/>
              <a:t>себя, развивать познавательную </a:t>
            </a:r>
            <a:r>
              <a:rPr lang="ru-RU" sz="2400" i="1" dirty="0" smtClean="0"/>
              <a:t>сферу учащихся, </a:t>
            </a:r>
            <a:r>
              <a:rPr lang="ru-RU" sz="2400" i="1" dirty="0"/>
              <a:t>снять эмоциональное напряжение, так же способствует развитию мелкой моторики рук.</a:t>
            </a:r>
            <a:endParaRPr lang="ru-RU" sz="2400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469992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Материалы необходимые для работы</a:t>
            </a:r>
            <a:r>
              <a:rPr lang="ru-RU" dirty="0" smtClean="0"/>
              <a:t>:.</a:t>
            </a:r>
            <a:r>
              <a:rPr lang="ru-RU" dirty="0"/>
              <a:t/>
            </a:r>
            <a:br>
              <a:rPr lang="ru-RU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72046"/>
            <a:ext cx="8915400" cy="1332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/>
              <a:t>Цветная </a:t>
            </a:r>
            <a:r>
              <a:rPr lang="ru-RU" sz="2800" i="1" dirty="0"/>
              <a:t>соль, бумага, простой карандаш, </a:t>
            </a:r>
            <a:r>
              <a:rPr lang="ru-RU" sz="2800" i="1" dirty="0" smtClean="0"/>
              <a:t>ластик, клей, пластиковые стаканчики.</a:t>
            </a: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5259"/>
          <a:stretch>
            <a:fillRect/>
          </a:stretch>
        </p:blipFill>
        <p:spPr>
          <a:xfrm>
            <a:off x="3961503" y="2846045"/>
            <a:ext cx="5509068" cy="34008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717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6593" y="466163"/>
            <a:ext cx="7985558" cy="19371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1 </a:t>
            </a:r>
            <a:r>
              <a:rPr lang="ru-RU" sz="3200" b="1" dirty="0" smtClean="0"/>
              <a:t>этап: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dirty="0"/>
              <a:t>Беседа с учащимися, что мы знаем о соли и ее свойствах.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67"/>
          <a:stretch>
            <a:fillRect/>
          </a:stretch>
        </p:blipFill>
        <p:spPr>
          <a:xfrm>
            <a:off x="2784399" y="1737360"/>
            <a:ext cx="6829877" cy="46111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1288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5135" y="759718"/>
            <a:ext cx="10293927" cy="1931231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800" b="1" dirty="0" smtClean="0"/>
              <a:t>2 этап: </a:t>
            </a:r>
            <a:br>
              <a:rPr lang="ru-RU" sz="2800" b="1" dirty="0" smtClean="0"/>
            </a:br>
            <a:r>
              <a:rPr lang="ru-RU" sz="2800" b="1" dirty="0" smtClean="0"/>
              <a:t>   </a:t>
            </a:r>
            <a:r>
              <a:rPr lang="ru-RU" sz="2800" i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Учащимся была </a:t>
            </a:r>
            <a:r>
              <a:rPr lang="ru-RU" sz="2800" i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предоставлена соль разных цветов(красная, желтая, белая, зеленая, синяя, серая ), бумага, </a:t>
            </a:r>
            <a:r>
              <a:rPr lang="ru-RU" sz="2800" i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простой карандаш</a:t>
            </a:r>
            <a:r>
              <a:rPr lang="ru-RU" sz="2800" i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  <a:r>
              <a:rPr lang="ru-RU" sz="2800" i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ластик, </a:t>
            </a:r>
            <a:r>
              <a:rPr lang="ru-RU" sz="2800" i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клей</a:t>
            </a:r>
            <a:r>
              <a:rPr lang="ru-RU" sz="3600" i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.</a:t>
            </a:r>
            <a:br>
              <a:rPr lang="ru-RU" sz="3600" i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ru-RU" sz="3600" i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          </a:t>
            </a:r>
            <a:r>
              <a:rPr lang="ru-RU" sz="3600" i="1" dirty="0" smtClean="0"/>
              <a:t> </a:t>
            </a:r>
            <a:r>
              <a:rPr lang="ru-RU" sz="2700" i="1" dirty="0" smtClean="0"/>
              <a:t>Учащимся была дана свободная тема для рисования.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5169" y="846076"/>
            <a:ext cx="89223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0"/>
              </a:spcBef>
            </a:pP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  <a:t/>
            </a:r>
            <a:b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ea typeface="+mj-ea"/>
                <a:cs typeface="+mj-cs"/>
              </a:rPr>
            </a:b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ea typeface="+mj-ea"/>
              <a:cs typeface="+mj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381"/>
          <a:stretch>
            <a:fillRect/>
          </a:stretch>
        </p:blipFill>
        <p:spPr>
          <a:xfrm>
            <a:off x="3240741" y="2385846"/>
            <a:ext cx="5957116" cy="42762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08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2220" y="326035"/>
            <a:ext cx="8915399" cy="1683328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/>
              <a:t>3 </a:t>
            </a:r>
            <a:r>
              <a:rPr lang="ru-RU" sz="3100" b="1" dirty="0" smtClean="0"/>
              <a:t>этап:</a:t>
            </a:r>
            <a:br>
              <a:rPr lang="ru-RU" sz="3100" b="1" dirty="0" smtClean="0"/>
            </a:br>
            <a:r>
              <a:rPr lang="ru-RU" sz="2400" dirty="0" smtClean="0"/>
              <a:t>Рисование солью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78550" y="3534653"/>
            <a:ext cx="3048000" cy="77457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>
              <a:spcBef>
                <a:spcPts val="1000"/>
              </a:spcBef>
              <a:buClr>
                <a:srgbClr val="A53010"/>
              </a:buClr>
            </a:pPr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457200">
              <a:spcBef>
                <a:spcPts val="1000"/>
              </a:spcBef>
              <a:buClr>
                <a:srgbClr val="A53010"/>
              </a:buClr>
            </a:pPr>
            <a:endParaRPr lang="ru-RU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1" y="1976718"/>
            <a:ext cx="5312235" cy="41334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549" y="1976718"/>
            <a:ext cx="5296287" cy="41334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6602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3227" y="468043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4 </a:t>
            </a:r>
            <a:r>
              <a:rPr lang="ru-RU" sz="2800" b="1" dirty="0" smtClean="0"/>
              <a:t>этап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i="1" dirty="0" smtClean="0"/>
              <a:t>Рефлексия</a:t>
            </a:r>
            <a:r>
              <a:rPr lang="ru-RU" sz="2800" i="1" dirty="0"/>
              <a:t/>
            </a:r>
            <a:br>
              <a:rPr lang="ru-RU" sz="2800" i="1" dirty="0"/>
            </a:b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Ребятам были предложены карточки разных цветов, им нужно было выбрать ту карточку, которая соответствовала  их настроению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момент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проведения занятия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красная-отличное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желтая-средние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синяя-плохое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endParaRPr lang="ru-RU" sz="2400" i="1" dirty="0"/>
          </a:p>
        </p:txBody>
      </p:sp>
    </p:spTree>
    <p:extLst>
      <p:ext uri="{BB962C8B-B14F-4D97-AF65-F5344CB8AC3E}">
        <p14:creationId xmlns="" xmlns:p14="http://schemas.microsoft.com/office/powerpoint/2010/main" val="4192659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8866" y="70479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Вывод: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/>
              <a:t>Арт-терапия помогла ребятам раскрепоститься, снять эмоциональное напряжение. Так как в начале работы у некоторых учащихся отмечалось плохое настроение, пассивность, нежелание работать. В конце работы у всех детей было отличное настроение, остались только положительные эмоции после нашего занятия. Они выразили свои мысли и мечты в красочных рисунках. Каждый рисунок индивидуален и прекрасен по- своему. </a:t>
            </a:r>
          </a:p>
          <a:p>
            <a:pPr marL="0" indent="0">
              <a:buNone/>
            </a:pPr>
            <a:r>
              <a:rPr lang="ru-RU" sz="2000" i="1" dirty="0"/>
              <a:t>Таким образом, арт-терапия «Волшебная соль» действительно эффективна, с ее помощью можно снять эмоциональное напряжение и развивать творческие способности.</a:t>
            </a:r>
          </a:p>
          <a:p>
            <a:pPr marL="0" indent="0">
              <a:buNone/>
            </a:pPr>
            <a:endParaRPr lang="ru-RU" sz="2000" i="1" dirty="0"/>
          </a:p>
          <a:p>
            <a:pPr marL="0" indent="0">
              <a:buNone/>
            </a:pPr>
            <a:endParaRPr lang="ru-RU" sz="2000" i="1" dirty="0"/>
          </a:p>
        </p:txBody>
      </p:sp>
    </p:spTree>
    <p:extLst>
      <p:ext uri="{BB962C8B-B14F-4D97-AF65-F5344CB8AC3E}">
        <p14:creationId xmlns="" xmlns:p14="http://schemas.microsoft.com/office/powerpoint/2010/main" val="367470610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279</TotalTime>
  <Words>319</Words>
  <Application>Microsoft Office PowerPoint</Application>
  <PresentationFormat>Произвольный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Арт-терапия  «Волшебная соль»</vt:lpstr>
      <vt:lpstr>Цель: гармонизация развития личности через развития способности самовыражения и самопознания. </vt:lpstr>
      <vt:lpstr>Социальная значимость проекта </vt:lpstr>
      <vt:lpstr>Материалы необходимые для работы:. </vt:lpstr>
      <vt:lpstr>1 этап: Беседа с учащимися, что мы знаем о соли и ее свойствах.  </vt:lpstr>
      <vt:lpstr>2 этап:     Учащимся была предоставлена соль разных цветов(красная, желтая, белая, зеленая, синяя, серая ), бумага, простой карандаш, ластик, клей.            Учащимся была дана свободная тема для рисования. </vt:lpstr>
      <vt:lpstr>3 этап: Рисование солью </vt:lpstr>
      <vt:lpstr>4 этап:  Рефлексия </vt:lpstr>
      <vt:lpstr>Вывод:</vt:lpstr>
      <vt:lpstr>Затраты моей работы составили:</vt:lpstr>
      <vt:lpstr>Список литературы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индивидуальный проект уч-цы 9 класса МКОУ СОШ №2 Воробьевой Виктории</dc:title>
  <dc:creator>ученик9</dc:creator>
  <cp:lastModifiedBy>Завуч</cp:lastModifiedBy>
  <cp:revision>26</cp:revision>
  <dcterms:created xsi:type="dcterms:W3CDTF">2019-03-05T03:28:09Z</dcterms:created>
  <dcterms:modified xsi:type="dcterms:W3CDTF">2020-01-23T05:12:44Z</dcterms:modified>
</cp:coreProperties>
</file>