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6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Психологический комфорт ребенка в семье.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Педагог-психолог Данилина Н.С. 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arhivurokov.ru/multiurok/html/2017/09/25/s_59c9192b35cfe/694797_2.jpeg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5715000" cy="373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Данилина Н.С. СОШ№2\работа с учащ\Упражнения и задания\картинки\img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219200"/>
            <a:ext cx="6599919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 же такое комфорт?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 условия жизни, пребывания, обстановка, обеспечивающие удобство, спокойствие и уют. (“Толковый словарь русского языка”, С. И. Ожегов).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Какие ассоциации возникают у вас, когда вы слышите слово «комфорт»? У каждой группы на столе находится карточка со словом «комфорт». Напишите слова, начинающиеся с букв данного слова.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Психологический комфорт?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Психологический комфорт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условия жизни, при которых человек чувствует себя спокойно, нет необходимости защищаться.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Никакие успехи в учебе не принесут пользы, если они “замешаны” на страхе перед взрослыми, подавлении личности ребенка.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Итак, семья – наиболее важный фактор, влияющий на развитие, становление личности. Однако не следует также забывать, что неблагоприятная семейная ситуация является источником множества конфликтов между родителями и ребенком, отчуждающим ребенка от семьи, приводящим к необратимым последствиям.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 же происходит с ребенком если в семье нет этого психологического комфорта:</a:t>
            </a:r>
            <a:endParaRPr lang="ru-RU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Замыкаются в себе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Пытаются найти близкого человека среди других взрослых, либо среди сверстников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 семье ребенка не замечают, он начинает обращать на себя внимания другими способами – истерики, агрессия, побег из дома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Снижается успеваемость в школе, пропуски, конфликты с учителями и сверстниками.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это в дальнейшем влияет социализацию ребенка.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благоприятного психологического комфорта в семье характерны: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dirty="0" smtClean="0"/>
              <a:t>--</a:t>
            </a:r>
            <a:r>
              <a:rPr lang="ru-RU" sz="11100" dirty="0" smtClean="0">
                <a:latin typeface="Times New Roman" pitchFamily="18" charset="0"/>
                <a:cs typeface="Times New Roman" pitchFamily="18" charset="0"/>
              </a:rPr>
              <a:t>сплоченность в семье (Когда и муж, и жена смотрят в одном направлении)</a:t>
            </a:r>
          </a:p>
          <a:p>
            <a:pPr lvl="0">
              <a:buNone/>
            </a:pPr>
            <a:r>
              <a:rPr lang="ru-RU" sz="11100" dirty="0" smtClean="0">
                <a:latin typeface="Times New Roman" pitchFamily="18" charset="0"/>
                <a:cs typeface="Times New Roman" pitchFamily="18" charset="0"/>
              </a:rPr>
              <a:t>-возможность всестороннего развития личности каждого ее члена,</a:t>
            </a:r>
          </a:p>
          <a:p>
            <a:pPr lvl="0">
              <a:buNone/>
            </a:pPr>
            <a:r>
              <a:rPr lang="ru-RU" sz="11100" dirty="0" smtClean="0">
                <a:latin typeface="Times New Roman" pitchFamily="18" charset="0"/>
                <a:cs typeface="Times New Roman" pitchFamily="18" charset="0"/>
              </a:rPr>
              <a:t>-высокая доброжелательная требовательность членов семьи друг к другу,</a:t>
            </a:r>
          </a:p>
          <a:p>
            <a:pPr lvl="0">
              <a:buNone/>
            </a:pPr>
            <a:r>
              <a:rPr lang="ru-RU" sz="11100" dirty="0" smtClean="0">
                <a:latin typeface="Times New Roman" pitchFamily="18" charset="0"/>
                <a:cs typeface="Times New Roman" pitchFamily="18" charset="0"/>
              </a:rPr>
              <a:t>-чувство защищенности и эмоциональной удовлетворенности (когда ребенок знает, что в семье его любят, радуются за его успехи в школе!!!),</a:t>
            </a:r>
          </a:p>
          <a:p>
            <a:pPr lvl="0">
              <a:buNone/>
            </a:pPr>
            <a:r>
              <a:rPr lang="ru-RU" sz="11100" dirty="0" smtClean="0">
                <a:latin typeface="Times New Roman" pitchFamily="18" charset="0"/>
                <a:cs typeface="Times New Roman" pitchFamily="18" charset="0"/>
              </a:rPr>
              <a:t>-гордость за принадлежность к своей семье (успехи родителей на работе, ребенка в школе радуют всех членов семьи) 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благоприятного психологического комфорта в семье характерны:</a:t>
            </a:r>
            <a:endParaRPr lang="ru-RU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ответственность за свою семью (оно включает и родительский долг, и сыновний (дочерний) долг и долг брата, сестры, внуков и т.д. Супружеский, семейный долг – непреходящая нравственная ценность людей) .</a:t>
            </a:r>
          </a:p>
          <a:p>
            <a:pPr>
              <a:buNone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-Исходной основой благоприятного климата семьи являются супружеские отношения. Совместная жизнь требует от супругов готовности к компромиссу, умения считаться с потребностями партнера, уступать друг другу, развивать в себе такие качества, как взаимное уважение, доверие, понимание.</a:t>
            </a: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8200" y="838200"/>
            <a:ext cx="6858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Психологический комфорт в семье зависит от наличия нравственных и социальных установок, душевного здоровья, общих интересов в семье. Семью укрепляют общие дела и заботы, будни, наполненные полезным содержанием, общественные и семейные праздники, совместный досуг и отдых, поэтому организация совместного досуга не только  важное средство воспитания ребенка, но и  средство укрепления семьи.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Закончить свое выступление хочу притчей о Ходжа Насреддине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Одна женщина прослышала о том, что в их село приехал знаменитый Ходжа Насреддин. И решила она проверить – правду ли говорят о Ходже Насреддине, что он такой мудрый, задав ему каверзный вопрос, на который тот не сможет сразу найтись с ответом. Взяла в ладони живую бабочку, и решила, спрошу «Какая у меня в руках бабочка???» Если скажет «живая», то быстро раздавлю бабочку, если скажет «мертвая», то отпущу бабочку в небо.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— Ходжа, скажи, какая бабочка у меня в руках?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Ходжа Насреддин посмотрел на неё и сказал: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— Женщина, всё в твоих руках!!!</a:t>
            </a:r>
          </a:p>
          <a:p>
            <a:pPr>
              <a:buNone/>
            </a:pPr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Уважаемые родители! Всё в ваших руках - Каким вырастет Ваш ребенок зависит от вас!</a:t>
            </a:r>
            <a:endParaRPr lang="ru-RU" sz="5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415</Words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Психологический комфорт ребенка в семье.</vt:lpstr>
      <vt:lpstr>Что же такое комфорт?</vt:lpstr>
      <vt:lpstr>Психологический комфорт?</vt:lpstr>
      <vt:lpstr>Семья</vt:lpstr>
      <vt:lpstr>Что же происходит с ребенком если в семье нет этого психологического комфорта:</vt:lpstr>
      <vt:lpstr>Для благоприятного психологического комфорта в семье характерны:</vt:lpstr>
      <vt:lpstr>Для благоприятного психологического комфорта в семье характерны:</vt:lpstr>
      <vt:lpstr>Слайд 8</vt:lpstr>
      <vt:lpstr>Закончить свое выступление хочу притчей о Ходжа Насреддине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Психологический комфорт ребенка в семье.</dc:title>
  <dc:creator>user</dc:creator>
  <cp:lastModifiedBy>user</cp:lastModifiedBy>
  <cp:revision>14</cp:revision>
  <dcterms:created xsi:type="dcterms:W3CDTF">2019-02-26T02:23:45Z</dcterms:created>
  <dcterms:modified xsi:type="dcterms:W3CDTF">2019-02-27T06:42:14Z</dcterms:modified>
</cp:coreProperties>
</file>