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9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412" autoAdjust="0"/>
    <p:restoredTop sz="94660"/>
  </p:normalViewPr>
  <p:slideViewPr>
    <p:cSldViewPr>
      <p:cViewPr varScale="1">
        <p:scale>
          <a:sx n="73" d="100"/>
          <a:sy n="73" d="100"/>
        </p:scale>
        <p:origin x="-90" y="-2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962" name="Group 2"/>
          <p:cNvGrpSpPr>
            <a:grpSpLocks/>
          </p:cNvGrpSpPr>
          <p:nvPr/>
        </p:nvGrpSpPr>
        <p:grpSpPr bwMode="auto">
          <a:xfrm>
            <a:off x="0" y="3902075"/>
            <a:ext cx="3400425" cy="2949575"/>
            <a:chOff x="0" y="2458"/>
            <a:chExt cx="2142" cy="1858"/>
          </a:xfrm>
        </p:grpSpPr>
        <p:sp>
          <p:nvSpPr>
            <p:cNvPr id="40963" name="Freeform 3"/>
            <p:cNvSpPr>
              <a:spLocks/>
            </p:cNvSpPr>
            <p:nvPr/>
          </p:nvSpPr>
          <p:spPr bwMode="ltGray">
            <a:xfrm>
              <a:off x="0" y="2508"/>
              <a:ext cx="2142" cy="1804"/>
            </a:xfrm>
            <a:custGeom>
              <a:avLst/>
              <a:gdLst/>
              <a:ahLst/>
              <a:cxnLst>
                <a:cxn ang="0">
                  <a:pos x="329" y="66"/>
                </a:cxn>
                <a:cxn ang="0">
                  <a:pos x="161" y="3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161" y="42"/>
                </a:cxn>
                <a:cxn ang="0">
                  <a:pos x="323" y="78"/>
                </a:cxn>
                <a:cxn ang="0">
                  <a:pos x="556" y="150"/>
                </a:cxn>
                <a:cxn ang="0">
                  <a:pos x="777" y="245"/>
                </a:cxn>
                <a:cxn ang="0">
                  <a:pos x="993" y="365"/>
                </a:cxn>
                <a:cxn ang="0">
                  <a:pos x="1196" y="503"/>
                </a:cxn>
                <a:cxn ang="0">
                  <a:pos x="1381" y="653"/>
                </a:cxn>
                <a:cxn ang="0">
                  <a:pos x="1555" y="827"/>
                </a:cxn>
                <a:cxn ang="0">
                  <a:pos x="1710" y="1019"/>
                </a:cxn>
                <a:cxn ang="0">
                  <a:pos x="1854" y="1229"/>
                </a:cxn>
                <a:cxn ang="0">
                  <a:pos x="1937" y="1366"/>
                </a:cxn>
                <a:cxn ang="0">
                  <a:pos x="2009" y="1510"/>
                </a:cxn>
                <a:cxn ang="0">
                  <a:pos x="2069" y="1654"/>
                </a:cxn>
                <a:cxn ang="0">
                  <a:pos x="2123" y="1804"/>
                </a:cxn>
                <a:cxn ang="0">
                  <a:pos x="2135" y="1804"/>
                </a:cxn>
                <a:cxn ang="0">
                  <a:pos x="2081" y="1654"/>
                </a:cxn>
                <a:cxn ang="0">
                  <a:pos x="2021" y="1510"/>
                </a:cxn>
                <a:cxn ang="0">
                  <a:pos x="1949" y="1366"/>
                </a:cxn>
                <a:cxn ang="0">
                  <a:pos x="1866" y="1223"/>
                </a:cxn>
                <a:cxn ang="0">
                  <a:pos x="1722" y="1013"/>
                </a:cxn>
                <a:cxn ang="0">
                  <a:pos x="1561" y="821"/>
                </a:cxn>
                <a:cxn ang="0">
                  <a:pos x="1387" y="647"/>
                </a:cxn>
                <a:cxn ang="0">
                  <a:pos x="1202" y="491"/>
                </a:cxn>
                <a:cxn ang="0">
                  <a:pos x="999" y="353"/>
                </a:cxn>
                <a:cxn ang="0">
                  <a:pos x="783" y="239"/>
                </a:cxn>
                <a:cxn ang="0">
                  <a:pos x="562" y="138"/>
                </a:cxn>
                <a:cxn ang="0">
                  <a:pos x="329" y="66"/>
                </a:cxn>
                <a:cxn ang="0">
                  <a:pos x="329" y="66"/>
                </a:cxn>
              </a:cxnLst>
              <a:rect l="0" t="0" r="r" b="b"/>
              <a:pathLst>
                <a:path w="2135" h="1804">
                  <a:moveTo>
                    <a:pt x="329" y="66"/>
                  </a:moveTo>
                  <a:lnTo>
                    <a:pt x="161" y="3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161" y="42"/>
                  </a:lnTo>
                  <a:lnTo>
                    <a:pt x="323" y="78"/>
                  </a:lnTo>
                  <a:lnTo>
                    <a:pt x="556" y="150"/>
                  </a:lnTo>
                  <a:lnTo>
                    <a:pt x="777" y="245"/>
                  </a:lnTo>
                  <a:lnTo>
                    <a:pt x="993" y="365"/>
                  </a:lnTo>
                  <a:lnTo>
                    <a:pt x="1196" y="503"/>
                  </a:lnTo>
                  <a:lnTo>
                    <a:pt x="1381" y="653"/>
                  </a:lnTo>
                  <a:lnTo>
                    <a:pt x="1555" y="827"/>
                  </a:lnTo>
                  <a:lnTo>
                    <a:pt x="1710" y="1019"/>
                  </a:lnTo>
                  <a:lnTo>
                    <a:pt x="1854" y="1229"/>
                  </a:lnTo>
                  <a:lnTo>
                    <a:pt x="1937" y="1366"/>
                  </a:lnTo>
                  <a:lnTo>
                    <a:pt x="2009" y="1510"/>
                  </a:lnTo>
                  <a:lnTo>
                    <a:pt x="2069" y="1654"/>
                  </a:lnTo>
                  <a:lnTo>
                    <a:pt x="2123" y="1804"/>
                  </a:lnTo>
                  <a:lnTo>
                    <a:pt x="2135" y="1804"/>
                  </a:lnTo>
                  <a:lnTo>
                    <a:pt x="2081" y="1654"/>
                  </a:lnTo>
                  <a:lnTo>
                    <a:pt x="2021" y="1510"/>
                  </a:lnTo>
                  <a:lnTo>
                    <a:pt x="1949" y="1366"/>
                  </a:lnTo>
                  <a:lnTo>
                    <a:pt x="1866" y="1223"/>
                  </a:lnTo>
                  <a:lnTo>
                    <a:pt x="1722" y="1013"/>
                  </a:lnTo>
                  <a:lnTo>
                    <a:pt x="1561" y="821"/>
                  </a:lnTo>
                  <a:lnTo>
                    <a:pt x="1387" y="647"/>
                  </a:lnTo>
                  <a:lnTo>
                    <a:pt x="1202" y="491"/>
                  </a:lnTo>
                  <a:lnTo>
                    <a:pt x="999" y="353"/>
                  </a:lnTo>
                  <a:lnTo>
                    <a:pt x="783" y="239"/>
                  </a:lnTo>
                  <a:lnTo>
                    <a:pt x="562" y="138"/>
                  </a:lnTo>
                  <a:lnTo>
                    <a:pt x="329" y="66"/>
                  </a:lnTo>
                  <a:lnTo>
                    <a:pt x="329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0964" name="Freeform 4"/>
            <p:cNvSpPr>
              <a:spLocks/>
            </p:cNvSpPr>
            <p:nvPr/>
          </p:nvSpPr>
          <p:spPr bwMode="hidden">
            <a:xfrm>
              <a:off x="0" y="2458"/>
              <a:ext cx="1854" cy="1858"/>
            </a:xfrm>
            <a:custGeom>
              <a:avLst/>
              <a:gdLst/>
              <a:ahLst/>
              <a:cxnLst>
                <a:cxn ang="0">
                  <a:pos x="1854" y="1858"/>
                </a:cxn>
                <a:cxn ang="0">
                  <a:pos x="0" y="1858"/>
                </a:cxn>
                <a:cxn ang="0">
                  <a:pos x="0" y="0"/>
                </a:cxn>
                <a:cxn ang="0">
                  <a:pos x="1854" y="1858"/>
                </a:cxn>
                <a:cxn ang="0">
                  <a:pos x="1854" y="1858"/>
                </a:cxn>
              </a:cxnLst>
              <a:rect l="0" t="0" r="r" b="b"/>
              <a:pathLst>
                <a:path w="1854" h="1858">
                  <a:moveTo>
                    <a:pt x="1854" y="1858"/>
                  </a:moveTo>
                  <a:lnTo>
                    <a:pt x="0" y="1858"/>
                  </a:lnTo>
                  <a:lnTo>
                    <a:pt x="0" y="0"/>
                  </a:lnTo>
                  <a:lnTo>
                    <a:pt x="1854" y="1858"/>
                  </a:lnTo>
                  <a:lnTo>
                    <a:pt x="1854" y="185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0965" name="Freeform 5"/>
            <p:cNvSpPr>
              <a:spLocks/>
            </p:cNvSpPr>
            <p:nvPr/>
          </p:nvSpPr>
          <p:spPr bwMode="ltGray">
            <a:xfrm>
              <a:off x="0" y="2735"/>
              <a:ext cx="1745" cy="1577"/>
            </a:xfrm>
            <a:custGeom>
              <a:avLst/>
              <a:gdLst/>
              <a:ahLst/>
              <a:cxnLst>
                <a:cxn ang="0">
                  <a:pos x="1640" y="1377"/>
                </a:cxn>
                <a:cxn ang="0">
                  <a:pos x="1692" y="1479"/>
                </a:cxn>
                <a:cxn ang="0">
                  <a:pos x="1732" y="1577"/>
                </a:cxn>
                <a:cxn ang="0">
                  <a:pos x="1745" y="1577"/>
                </a:cxn>
                <a:cxn ang="0">
                  <a:pos x="1703" y="1469"/>
                </a:cxn>
                <a:cxn ang="0">
                  <a:pos x="1649" y="1367"/>
                </a:cxn>
                <a:cxn ang="0">
                  <a:pos x="1535" y="1157"/>
                </a:cxn>
                <a:cxn ang="0">
                  <a:pos x="1395" y="951"/>
                </a:cxn>
                <a:cxn ang="0">
                  <a:pos x="1236" y="756"/>
                </a:cxn>
                <a:cxn ang="0">
                  <a:pos x="1061" y="582"/>
                </a:cxn>
                <a:cxn ang="0">
                  <a:pos x="876" y="426"/>
                </a:cxn>
                <a:cxn ang="0">
                  <a:pos x="672" y="294"/>
                </a:cxn>
                <a:cxn ang="0">
                  <a:pos x="455" y="174"/>
                </a:cxn>
                <a:cxn ang="0">
                  <a:pos x="234" y="78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222" y="89"/>
                </a:cxn>
                <a:cxn ang="0">
                  <a:pos x="446" y="185"/>
                </a:cxn>
                <a:cxn ang="0">
                  <a:pos x="662" y="305"/>
                </a:cxn>
                <a:cxn ang="0">
                  <a:pos x="866" y="437"/>
                </a:cxn>
                <a:cxn ang="0">
                  <a:pos x="1052" y="593"/>
                </a:cxn>
                <a:cxn ang="0">
                  <a:pos x="1226" y="767"/>
                </a:cxn>
                <a:cxn ang="0">
                  <a:pos x="1385" y="960"/>
                </a:cxn>
                <a:cxn ang="0">
                  <a:pos x="1526" y="1167"/>
                </a:cxn>
                <a:cxn ang="0">
                  <a:pos x="1640" y="1377"/>
                </a:cxn>
              </a:cxnLst>
              <a:rect l="0" t="0" r="r" b="b"/>
              <a:pathLst>
                <a:path w="1745" h="1577">
                  <a:moveTo>
                    <a:pt x="1640" y="1377"/>
                  </a:moveTo>
                  <a:lnTo>
                    <a:pt x="1692" y="1479"/>
                  </a:lnTo>
                  <a:lnTo>
                    <a:pt x="1732" y="1577"/>
                  </a:lnTo>
                  <a:lnTo>
                    <a:pt x="1745" y="1577"/>
                  </a:lnTo>
                  <a:lnTo>
                    <a:pt x="1703" y="1469"/>
                  </a:lnTo>
                  <a:lnTo>
                    <a:pt x="1649" y="1367"/>
                  </a:lnTo>
                  <a:lnTo>
                    <a:pt x="1535" y="1157"/>
                  </a:lnTo>
                  <a:lnTo>
                    <a:pt x="1395" y="951"/>
                  </a:lnTo>
                  <a:lnTo>
                    <a:pt x="1236" y="756"/>
                  </a:lnTo>
                  <a:lnTo>
                    <a:pt x="1061" y="582"/>
                  </a:lnTo>
                  <a:lnTo>
                    <a:pt x="876" y="426"/>
                  </a:lnTo>
                  <a:lnTo>
                    <a:pt x="672" y="294"/>
                  </a:lnTo>
                  <a:lnTo>
                    <a:pt x="455" y="174"/>
                  </a:lnTo>
                  <a:lnTo>
                    <a:pt x="234" y="78"/>
                  </a:lnTo>
                  <a:lnTo>
                    <a:pt x="0" y="0"/>
                  </a:lnTo>
                  <a:lnTo>
                    <a:pt x="0" y="12"/>
                  </a:lnTo>
                  <a:lnTo>
                    <a:pt x="222" y="89"/>
                  </a:lnTo>
                  <a:lnTo>
                    <a:pt x="446" y="185"/>
                  </a:lnTo>
                  <a:lnTo>
                    <a:pt x="662" y="305"/>
                  </a:lnTo>
                  <a:lnTo>
                    <a:pt x="866" y="437"/>
                  </a:lnTo>
                  <a:lnTo>
                    <a:pt x="1052" y="593"/>
                  </a:lnTo>
                  <a:lnTo>
                    <a:pt x="1226" y="767"/>
                  </a:lnTo>
                  <a:lnTo>
                    <a:pt x="1385" y="960"/>
                  </a:lnTo>
                  <a:lnTo>
                    <a:pt x="1526" y="1167"/>
                  </a:lnTo>
                  <a:lnTo>
                    <a:pt x="1640" y="1377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0966" name="Freeform 6"/>
            <p:cNvSpPr>
              <a:spLocks/>
            </p:cNvSpPr>
            <p:nvPr/>
          </p:nvSpPr>
          <p:spPr bwMode="ltGray">
            <a:xfrm>
              <a:off x="0" y="2544"/>
              <a:ext cx="1745" cy="176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2"/>
                </a:cxn>
                <a:cxn ang="0">
                  <a:pos x="210" y="88"/>
                </a:cxn>
                <a:cxn ang="0">
                  <a:pos x="426" y="190"/>
                </a:cxn>
                <a:cxn ang="0">
                  <a:pos x="630" y="304"/>
                </a:cxn>
                <a:cxn ang="0">
                  <a:pos x="818" y="442"/>
                </a:cxn>
                <a:cxn ang="0">
                  <a:pos x="998" y="592"/>
                </a:cxn>
                <a:cxn ang="0">
                  <a:pos x="1164" y="766"/>
                </a:cxn>
                <a:cxn ang="0">
                  <a:pos x="1310" y="942"/>
                </a:cxn>
                <a:cxn ang="0">
                  <a:pos x="1454" y="1146"/>
                </a:cxn>
                <a:cxn ang="0">
                  <a:pos x="1536" y="1298"/>
                </a:cxn>
                <a:cxn ang="0">
                  <a:pos x="1614" y="1456"/>
                </a:cxn>
                <a:cxn ang="0">
                  <a:pos x="1682" y="1616"/>
                </a:cxn>
                <a:cxn ang="0">
                  <a:pos x="1733" y="1768"/>
                </a:cxn>
                <a:cxn ang="0">
                  <a:pos x="1745" y="1768"/>
                </a:cxn>
                <a:cxn ang="0">
                  <a:pos x="1691" y="1606"/>
                </a:cxn>
                <a:cxn ang="0">
                  <a:pos x="1623" y="1445"/>
                </a:cxn>
                <a:cxn ang="0">
                  <a:pos x="1547" y="1288"/>
                </a:cxn>
                <a:cxn ang="0">
                  <a:pos x="1463" y="1136"/>
                </a:cxn>
                <a:cxn ang="0">
                  <a:pos x="1320" y="932"/>
                </a:cxn>
                <a:cxn ang="0">
                  <a:pos x="1173" y="755"/>
                </a:cxn>
                <a:cxn ang="0">
                  <a:pos x="1008" y="581"/>
                </a:cxn>
                <a:cxn ang="0">
                  <a:pos x="827" y="431"/>
                </a:cxn>
                <a:cxn ang="0">
                  <a:pos x="642" y="293"/>
                </a:cxn>
                <a:cxn ang="0">
                  <a:pos x="437" y="179"/>
                </a:cxn>
                <a:cxn ang="0">
                  <a:pos x="222" y="78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745" h="1768">
                  <a:moveTo>
                    <a:pt x="0" y="0"/>
                  </a:moveTo>
                  <a:lnTo>
                    <a:pt x="0" y="12"/>
                  </a:lnTo>
                  <a:lnTo>
                    <a:pt x="210" y="88"/>
                  </a:lnTo>
                  <a:lnTo>
                    <a:pt x="426" y="190"/>
                  </a:lnTo>
                  <a:lnTo>
                    <a:pt x="630" y="304"/>
                  </a:lnTo>
                  <a:lnTo>
                    <a:pt x="818" y="442"/>
                  </a:lnTo>
                  <a:lnTo>
                    <a:pt x="998" y="592"/>
                  </a:lnTo>
                  <a:lnTo>
                    <a:pt x="1164" y="766"/>
                  </a:lnTo>
                  <a:lnTo>
                    <a:pt x="1310" y="942"/>
                  </a:lnTo>
                  <a:lnTo>
                    <a:pt x="1454" y="1146"/>
                  </a:lnTo>
                  <a:lnTo>
                    <a:pt x="1536" y="1298"/>
                  </a:lnTo>
                  <a:lnTo>
                    <a:pt x="1614" y="1456"/>
                  </a:lnTo>
                  <a:lnTo>
                    <a:pt x="1682" y="1616"/>
                  </a:lnTo>
                  <a:lnTo>
                    <a:pt x="1733" y="1768"/>
                  </a:lnTo>
                  <a:lnTo>
                    <a:pt x="1745" y="1768"/>
                  </a:lnTo>
                  <a:lnTo>
                    <a:pt x="1691" y="1606"/>
                  </a:lnTo>
                  <a:lnTo>
                    <a:pt x="1623" y="1445"/>
                  </a:lnTo>
                  <a:lnTo>
                    <a:pt x="1547" y="1288"/>
                  </a:lnTo>
                  <a:lnTo>
                    <a:pt x="1463" y="1136"/>
                  </a:lnTo>
                  <a:lnTo>
                    <a:pt x="1320" y="932"/>
                  </a:lnTo>
                  <a:lnTo>
                    <a:pt x="1173" y="755"/>
                  </a:lnTo>
                  <a:lnTo>
                    <a:pt x="1008" y="581"/>
                  </a:lnTo>
                  <a:lnTo>
                    <a:pt x="827" y="431"/>
                  </a:lnTo>
                  <a:lnTo>
                    <a:pt x="642" y="293"/>
                  </a:lnTo>
                  <a:lnTo>
                    <a:pt x="437" y="179"/>
                  </a:lnTo>
                  <a:lnTo>
                    <a:pt x="222" y="7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0967" name="Oval 7"/>
            <p:cNvSpPr>
              <a:spLocks noChangeArrowheads="1"/>
            </p:cNvSpPr>
            <p:nvPr/>
          </p:nvSpPr>
          <p:spPr bwMode="ltGray">
            <a:xfrm>
              <a:off x="209" y="2784"/>
              <a:ext cx="86" cy="86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40968" name="Oval 8"/>
            <p:cNvSpPr>
              <a:spLocks noChangeArrowheads="1"/>
            </p:cNvSpPr>
            <p:nvPr/>
          </p:nvSpPr>
          <p:spPr bwMode="ltGray">
            <a:xfrm>
              <a:off x="1536" y="3884"/>
              <a:ext cx="92" cy="9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40969" name="Oval 9"/>
            <p:cNvSpPr>
              <a:spLocks noChangeArrowheads="1"/>
            </p:cNvSpPr>
            <p:nvPr/>
          </p:nvSpPr>
          <p:spPr bwMode="ltGray">
            <a:xfrm>
              <a:off x="791" y="2723"/>
              <a:ext cx="121" cy="12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40970" name="Rectangle 10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873250"/>
            <a:ext cx="7772400" cy="155575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40971" name="Rectangle 11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0972" name="Rectangle 12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0973" name="Rectangle 13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0974" name="Rectangle 14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B8BD7577-EE51-483C-8498-38B1B531117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6D25170-18D6-46A6-9251-704B0C22032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1A4C25-E87E-4AA2-95F2-4C6AFDE911A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026EE5D-D498-4E3C-B09E-075E4CC7B64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E29B875-D698-49A8-805F-6C0B3419E50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B5FE0F4-B851-46DD-BE89-109621C7FB4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64401C4-3B1B-4650-A865-E8BFFF22F11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DAFCC98-534E-4DF8-8F75-3E892241EE2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4E4A5A9-9AD2-49E1-899E-1A4FA4E3E95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8E125A-DCE0-4A34-A3F3-451B9428438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2CB023-37A7-42DA-B8FF-E34AFCF5180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938" name="Group 2"/>
          <p:cNvGrpSpPr>
            <a:grpSpLocks/>
          </p:cNvGrpSpPr>
          <p:nvPr/>
        </p:nvGrpSpPr>
        <p:grpSpPr bwMode="auto">
          <a:xfrm>
            <a:off x="0" y="3902075"/>
            <a:ext cx="3400425" cy="2949575"/>
            <a:chOff x="0" y="2458"/>
            <a:chExt cx="2142" cy="1858"/>
          </a:xfrm>
        </p:grpSpPr>
        <p:sp>
          <p:nvSpPr>
            <p:cNvPr id="39939" name="Freeform 3"/>
            <p:cNvSpPr>
              <a:spLocks/>
            </p:cNvSpPr>
            <p:nvPr/>
          </p:nvSpPr>
          <p:spPr bwMode="ltGray">
            <a:xfrm>
              <a:off x="0" y="2508"/>
              <a:ext cx="2142" cy="1804"/>
            </a:xfrm>
            <a:custGeom>
              <a:avLst/>
              <a:gdLst/>
              <a:ahLst/>
              <a:cxnLst>
                <a:cxn ang="0">
                  <a:pos x="329" y="66"/>
                </a:cxn>
                <a:cxn ang="0">
                  <a:pos x="161" y="3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161" y="42"/>
                </a:cxn>
                <a:cxn ang="0">
                  <a:pos x="323" y="78"/>
                </a:cxn>
                <a:cxn ang="0">
                  <a:pos x="556" y="150"/>
                </a:cxn>
                <a:cxn ang="0">
                  <a:pos x="777" y="245"/>
                </a:cxn>
                <a:cxn ang="0">
                  <a:pos x="993" y="365"/>
                </a:cxn>
                <a:cxn ang="0">
                  <a:pos x="1196" y="503"/>
                </a:cxn>
                <a:cxn ang="0">
                  <a:pos x="1381" y="653"/>
                </a:cxn>
                <a:cxn ang="0">
                  <a:pos x="1555" y="827"/>
                </a:cxn>
                <a:cxn ang="0">
                  <a:pos x="1710" y="1019"/>
                </a:cxn>
                <a:cxn ang="0">
                  <a:pos x="1854" y="1229"/>
                </a:cxn>
                <a:cxn ang="0">
                  <a:pos x="1937" y="1366"/>
                </a:cxn>
                <a:cxn ang="0">
                  <a:pos x="2009" y="1510"/>
                </a:cxn>
                <a:cxn ang="0">
                  <a:pos x="2069" y="1654"/>
                </a:cxn>
                <a:cxn ang="0">
                  <a:pos x="2123" y="1804"/>
                </a:cxn>
                <a:cxn ang="0">
                  <a:pos x="2135" y="1804"/>
                </a:cxn>
                <a:cxn ang="0">
                  <a:pos x="2081" y="1654"/>
                </a:cxn>
                <a:cxn ang="0">
                  <a:pos x="2021" y="1510"/>
                </a:cxn>
                <a:cxn ang="0">
                  <a:pos x="1949" y="1366"/>
                </a:cxn>
                <a:cxn ang="0">
                  <a:pos x="1866" y="1223"/>
                </a:cxn>
                <a:cxn ang="0">
                  <a:pos x="1722" y="1013"/>
                </a:cxn>
                <a:cxn ang="0">
                  <a:pos x="1561" y="821"/>
                </a:cxn>
                <a:cxn ang="0">
                  <a:pos x="1387" y="647"/>
                </a:cxn>
                <a:cxn ang="0">
                  <a:pos x="1202" y="491"/>
                </a:cxn>
                <a:cxn ang="0">
                  <a:pos x="999" y="353"/>
                </a:cxn>
                <a:cxn ang="0">
                  <a:pos x="783" y="239"/>
                </a:cxn>
                <a:cxn ang="0">
                  <a:pos x="562" y="138"/>
                </a:cxn>
                <a:cxn ang="0">
                  <a:pos x="329" y="66"/>
                </a:cxn>
                <a:cxn ang="0">
                  <a:pos x="329" y="66"/>
                </a:cxn>
              </a:cxnLst>
              <a:rect l="0" t="0" r="r" b="b"/>
              <a:pathLst>
                <a:path w="2135" h="1804">
                  <a:moveTo>
                    <a:pt x="329" y="66"/>
                  </a:moveTo>
                  <a:lnTo>
                    <a:pt x="161" y="3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161" y="42"/>
                  </a:lnTo>
                  <a:lnTo>
                    <a:pt x="323" y="78"/>
                  </a:lnTo>
                  <a:lnTo>
                    <a:pt x="556" y="150"/>
                  </a:lnTo>
                  <a:lnTo>
                    <a:pt x="777" y="245"/>
                  </a:lnTo>
                  <a:lnTo>
                    <a:pt x="993" y="365"/>
                  </a:lnTo>
                  <a:lnTo>
                    <a:pt x="1196" y="503"/>
                  </a:lnTo>
                  <a:lnTo>
                    <a:pt x="1381" y="653"/>
                  </a:lnTo>
                  <a:lnTo>
                    <a:pt x="1555" y="827"/>
                  </a:lnTo>
                  <a:lnTo>
                    <a:pt x="1710" y="1019"/>
                  </a:lnTo>
                  <a:lnTo>
                    <a:pt x="1854" y="1229"/>
                  </a:lnTo>
                  <a:lnTo>
                    <a:pt x="1937" y="1366"/>
                  </a:lnTo>
                  <a:lnTo>
                    <a:pt x="2009" y="1510"/>
                  </a:lnTo>
                  <a:lnTo>
                    <a:pt x="2069" y="1654"/>
                  </a:lnTo>
                  <a:lnTo>
                    <a:pt x="2123" y="1804"/>
                  </a:lnTo>
                  <a:lnTo>
                    <a:pt x="2135" y="1804"/>
                  </a:lnTo>
                  <a:lnTo>
                    <a:pt x="2081" y="1654"/>
                  </a:lnTo>
                  <a:lnTo>
                    <a:pt x="2021" y="1510"/>
                  </a:lnTo>
                  <a:lnTo>
                    <a:pt x="1949" y="1366"/>
                  </a:lnTo>
                  <a:lnTo>
                    <a:pt x="1866" y="1223"/>
                  </a:lnTo>
                  <a:lnTo>
                    <a:pt x="1722" y="1013"/>
                  </a:lnTo>
                  <a:lnTo>
                    <a:pt x="1561" y="821"/>
                  </a:lnTo>
                  <a:lnTo>
                    <a:pt x="1387" y="647"/>
                  </a:lnTo>
                  <a:lnTo>
                    <a:pt x="1202" y="491"/>
                  </a:lnTo>
                  <a:lnTo>
                    <a:pt x="999" y="353"/>
                  </a:lnTo>
                  <a:lnTo>
                    <a:pt x="783" y="239"/>
                  </a:lnTo>
                  <a:lnTo>
                    <a:pt x="562" y="138"/>
                  </a:lnTo>
                  <a:lnTo>
                    <a:pt x="329" y="66"/>
                  </a:lnTo>
                  <a:lnTo>
                    <a:pt x="329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9940" name="Freeform 4"/>
            <p:cNvSpPr>
              <a:spLocks/>
            </p:cNvSpPr>
            <p:nvPr/>
          </p:nvSpPr>
          <p:spPr bwMode="hidden">
            <a:xfrm>
              <a:off x="0" y="2458"/>
              <a:ext cx="1854" cy="1858"/>
            </a:xfrm>
            <a:custGeom>
              <a:avLst/>
              <a:gdLst/>
              <a:ahLst/>
              <a:cxnLst>
                <a:cxn ang="0">
                  <a:pos x="1854" y="1858"/>
                </a:cxn>
                <a:cxn ang="0">
                  <a:pos x="0" y="1858"/>
                </a:cxn>
                <a:cxn ang="0">
                  <a:pos x="0" y="0"/>
                </a:cxn>
                <a:cxn ang="0">
                  <a:pos x="1854" y="1858"/>
                </a:cxn>
                <a:cxn ang="0">
                  <a:pos x="1854" y="1858"/>
                </a:cxn>
              </a:cxnLst>
              <a:rect l="0" t="0" r="r" b="b"/>
              <a:pathLst>
                <a:path w="1854" h="1858">
                  <a:moveTo>
                    <a:pt x="1854" y="1858"/>
                  </a:moveTo>
                  <a:lnTo>
                    <a:pt x="0" y="1858"/>
                  </a:lnTo>
                  <a:lnTo>
                    <a:pt x="0" y="0"/>
                  </a:lnTo>
                  <a:lnTo>
                    <a:pt x="1854" y="1858"/>
                  </a:lnTo>
                  <a:lnTo>
                    <a:pt x="1854" y="185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9941" name="Freeform 5"/>
            <p:cNvSpPr>
              <a:spLocks/>
            </p:cNvSpPr>
            <p:nvPr/>
          </p:nvSpPr>
          <p:spPr bwMode="ltGray">
            <a:xfrm>
              <a:off x="0" y="2735"/>
              <a:ext cx="1745" cy="1577"/>
            </a:xfrm>
            <a:custGeom>
              <a:avLst/>
              <a:gdLst/>
              <a:ahLst/>
              <a:cxnLst>
                <a:cxn ang="0">
                  <a:pos x="1640" y="1377"/>
                </a:cxn>
                <a:cxn ang="0">
                  <a:pos x="1692" y="1479"/>
                </a:cxn>
                <a:cxn ang="0">
                  <a:pos x="1732" y="1577"/>
                </a:cxn>
                <a:cxn ang="0">
                  <a:pos x="1745" y="1577"/>
                </a:cxn>
                <a:cxn ang="0">
                  <a:pos x="1703" y="1469"/>
                </a:cxn>
                <a:cxn ang="0">
                  <a:pos x="1649" y="1367"/>
                </a:cxn>
                <a:cxn ang="0">
                  <a:pos x="1535" y="1157"/>
                </a:cxn>
                <a:cxn ang="0">
                  <a:pos x="1395" y="951"/>
                </a:cxn>
                <a:cxn ang="0">
                  <a:pos x="1236" y="756"/>
                </a:cxn>
                <a:cxn ang="0">
                  <a:pos x="1061" y="582"/>
                </a:cxn>
                <a:cxn ang="0">
                  <a:pos x="876" y="426"/>
                </a:cxn>
                <a:cxn ang="0">
                  <a:pos x="672" y="294"/>
                </a:cxn>
                <a:cxn ang="0">
                  <a:pos x="455" y="174"/>
                </a:cxn>
                <a:cxn ang="0">
                  <a:pos x="234" y="78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222" y="89"/>
                </a:cxn>
                <a:cxn ang="0">
                  <a:pos x="446" y="185"/>
                </a:cxn>
                <a:cxn ang="0">
                  <a:pos x="662" y="305"/>
                </a:cxn>
                <a:cxn ang="0">
                  <a:pos x="866" y="437"/>
                </a:cxn>
                <a:cxn ang="0">
                  <a:pos x="1052" y="593"/>
                </a:cxn>
                <a:cxn ang="0">
                  <a:pos x="1226" y="767"/>
                </a:cxn>
                <a:cxn ang="0">
                  <a:pos x="1385" y="960"/>
                </a:cxn>
                <a:cxn ang="0">
                  <a:pos x="1526" y="1167"/>
                </a:cxn>
                <a:cxn ang="0">
                  <a:pos x="1640" y="1377"/>
                </a:cxn>
              </a:cxnLst>
              <a:rect l="0" t="0" r="r" b="b"/>
              <a:pathLst>
                <a:path w="1745" h="1577">
                  <a:moveTo>
                    <a:pt x="1640" y="1377"/>
                  </a:moveTo>
                  <a:lnTo>
                    <a:pt x="1692" y="1479"/>
                  </a:lnTo>
                  <a:lnTo>
                    <a:pt x="1732" y="1577"/>
                  </a:lnTo>
                  <a:lnTo>
                    <a:pt x="1745" y="1577"/>
                  </a:lnTo>
                  <a:lnTo>
                    <a:pt x="1703" y="1469"/>
                  </a:lnTo>
                  <a:lnTo>
                    <a:pt x="1649" y="1367"/>
                  </a:lnTo>
                  <a:lnTo>
                    <a:pt x="1535" y="1157"/>
                  </a:lnTo>
                  <a:lnTo>
                    <a:pt x="1395" y="951"/>
                  </a:lnTo>
                  <a:lnTo>
                    <a:pt x="1236" y="756"/>
                  </a:lnTo>
                  <a:lnTo>
                    <a:pt x="1061" y="582"/>
                  </a:lnTo>
                  <a:lnTo>
                    <a:pt x="876" y="426"/>
                  </a:lnTo>
                  <a:lnTo>
                    <a:pt x="672" y="294"/>
                  </a:lnTo>
                  <a:lnTo>
                    <a:pt x="455" y="174"/>
                  </a:lnTo>
                  <a:lnTo>
                    <a:pt x="234" y="78"/>
                  </a:lnTo>
                  <a:lnTo>
                    <a:pt x="0" y="0"/>
                  </a:lnTo>
                  <a:lnTo>
                    <a:pt x="0" y="12"/>
                  </a:lnTo>
                  <a:lnTo>
                    <a:pt x="222" y="89"/>
                  </a:lnTo>
                  <a:lnTo>
                    <a:pt x="446" y="185"/>
                  </a:lnTo>
                  <a:lnTo>
                    <a:pt x="662" y="305"/>
                  </a:lnTo>
                  <a:lnTo>
                    <a:pt x="866" y="437"/>
                  </a:lnTo>
                  <a:lnTo>
                    <a:pt x="1052" y="593"/>
                  </a:lnTo>
                  <a:lnTo>
                    <a:pt x="1226" y="767"/>
                  </a:lnTo>
                  <a:lnTo>
                    <a:pt x="1385" y="960"/>
                  </a:lnTo>
                  <a:lnTo>
                    <a:pt x="1526" y="1167"/>
                  </a:lnTo>
                  <a:lnTo>
                    <a:pt x="1640" y="1377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9942" name="Freeform 6"/>
            <p:cNvSpPr>
              <a:spLocks/>
            </p:cNvSpPr>
            <p:nvPr/>
          </p:nvSpPr>
          <p:spPr bwMode="ltGray">
            <a:xfrm>
              <a:off x="0" y="2544"/>
              <a:ext cx="1745" cy="176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2"/>
                </a:cxn>
                <a:cxn ang="0">
                  <a:pos x="210" y="88"/>
                </a:cxn>
                <a:cxn ang="0">
                  <a:pos x="426" y="190"/>
                </a:cxn>
                <a:cxn ang="0">
                  <a:pos x="630" y="304"/>
                </a:cxn>
                <a:cxn ang="0">
                  <a:pos x="818" y="442"/>
                </a:cxn>
                <a:cxn ang="0">
                  <a:pos x="998" y="592"/>
                </a:cxn>
                <a:cxn ang="0">
                  <a:pos x="1164" y="766"/>
                </a:cxn>
                <a:cxn ang="0">
                  <a:pos x="1310" y="942"/>
                </a:cxn>
                <a:cxn ang="0">
                  <a:pos x="1454" y="1146"/>
                </a:cxn>
                <a:cxn ang="0">
                  <a:pos x="1536" y="1298"/>
                </a:cxn>
                <a:cxn ang="0">
                  <a:pos x="1614" y="1456"/>
                </a:cxn>
                <a:cxn ang="0">
                  <a:pos x="1682" y="1616"/>
                </a:cxn>
                <a:cxn ang="0">
                  <a:pos x="1733" y="1768"/>
                </a:cxn>
                <a:cxn ang="0">
                  <a:pos x="1745" y="1768"/>
                </a:cxn>
                <a:cxn ang="0">
                  <a:pos x="1691" y="1606"/>
                </a:cxn>
                <a:cxn ang="0">
                  <a:pos x="1623" y="1445"/>
                </a:cxn>
                <a:cxn ang="0">
                  <a:pos x="1547" y="1288"/>
                </a:cxn>
                <a:cxn ang="0">
                  <a:pos x="1463" y="1136"/>
                </a:cxn>
                <a:cxn ang="0">
                  <a:pos x="1320" y="932"/>
                </a:cxn>
                <a:cxn ang="0">
                  <a:pos x="1173" y="755"/>
                </a:cxn>
                <a:cxn ang="0">
                  <a:pos x="1008" y="581"/>
                </a:cxn>
                <a:cxn ang="0">
                  <a:pos x="827" y="431"/>
                </a:cxn>
                <a:cxn ang="0">
                  <a:pos x="642" y="293"/>
                </a:cxn>
                <a:cxn ang="0">
                  <a:pos x="437" y="179"/>
                </a:cxn>
                <a:cxn ang="0">
                  <a:pos x="222" y="78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745" h="1768">
                  <a:moveTo>
                    <a:pt x="0" y="0"/>
                  </a:moveTo>
                  <a:lnTo>
                    <a:pt x="0" y="12"/>
                  </a:lnTo>
                  <a:lnTo>
                    <a:pt x="210" y="88"/>
                  </a:lnTo>
                  <a:lnTo>
                    <a:pt x="426" y="190"/>
                  </a:lnTo>
                  <a:lnTo>
                    <a:pt x="630" y="304"/>
                  </a:lnTo>
                  <a:lnTo>
                    <a:pt x="818" y="442"/>
                  </a:lnTo>
                  <a:lnTo>
                    <a:pt x="998" y="592"/>
                  </a:lnTo>
                  <a:lnTo>
                    <a:pt x="1164" y="766"/>
                  </a:lnTo>
                  <a:lnTo>
                    <a:pt x="1310" y="942"/>
                  </a:lnTo>
                  <a:lnTo>
                    <a:pt x="1454" y="1146"/>
                  </a:lnTo>
                  <a:lnTo>
                    <a:pt x="1536" y="1298"/>
                  </a:lnTo>
                  <a:lnTo>
                    <a:pt x="1614" y="1456"/>
                  </a:lnTo>
                  <a:lnTo>
                    <a:pt x="1682" y="1616"/>
                  </a:lnTo>
                  <a:lnTo>
                    <a:pt x="1733" y="1768"/>
                  </a:lnTo>
                  <a:lnTo>
                    <a:pt x="1745" y="1768"/>
                  </a:lnTo>
                  <a:lnTo>
                    <a:pt x="1691" y="1606"/>
                  </a:lnTo>
                  <a:lnTo>
                    <a:pt x="1623" y="1445"/>
                  </a:lnTo>
                  <a:lnTo>
                    <a:pt x="1547" y="1288"/>
                  </a:lnTo>
                  <a:lnTo>
                    <a:pt x="1463" y="1136"/>
                  </a:lnTo>
                  <a:lnTo>
                    <a:pt x="1320" y="932"/>
                  </a:lnTo>
                  <a:lnTo>
                    <a:pt x="1173" y="755"/>
                  </a:lnTo>
                  <a:lnTo>
                    <a:pt x="1008" y="581"/>
                  </a:lnTo>
                  <a:lnTo>
                    <a:pt x="827" y="431"/>
                  </a:lnTo>
                  <a:lnTo>
                    <a:pt x="642" y="293"/>
                  </a:lnTo>
                  <a:lnTo>
                    <a:pt x="437" y="179"/>
                  </a:lnTo>
                  <a:lnTo>
                    <a:pt x="222" y="7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9943" name="Oval 7"/>
            <p:cNvSpPr>
              <a:spLocks noChangeArrowheads="1"/>
            </p:cNvSpPr>
            <p:nvPr/>
          </p:nvSpPr>
          <p:spPr bwMode="ltGray">
            <a:xfrm>
              <a:off x="209" y="2784"/>
              <a:ext cx="86" cy="86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9944" name="Oval 8"/>
            <p:cNvSpPr>
              <a:spLocks noChangeArrowheads="1"/>
            </p:cNvSpPr>
            <p:nvPr/>
          </p:nvSpPr>
          <p:spPr bwMode="ltGray">
            <a:xfrm>
              <a:off x="1536" y="3884"/>
              <a:ext cx="92" cy="9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9945" name="Oval 9"/>
            <p:cNvSpPr>
              <a:spLocks noChangeArrowheads="1"/>
            </p:cNvSpPr>
            <p:nvPr/>
          </p:nvSpPr>
          <p:spPr bwMode="ltGray">
            <a:xfrm>
              <a:off x="791" y="2723"/>
              <a:ext cx="121" cy="12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39946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39947" name="Rectangle 11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39948" name="Rectangle 1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endParaRPr lang="ru-RU"/>
          </a:p>
        </p:txBody>
      </p:sp>
      <p:sp>
        <p:nvSpPr>
          <p:cNvPr id="39949" name="Rectangle 1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endParaRPr lang="ru-RU"/>
          </a:p>
        </p:txBody>
      </p:sp>
      <p:sp>
        <p:nvSpPr>
          <p:cNvPr id="39950" name="Rectangle 1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fld id="{0439BABB-87F8-405B-8355-B59D9C816585}" type="slidenum">
              <a:rPr lang="ru-RU"/>
              <a:pPr/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</p:sldLayoutIdLst>
  <p:timing>
    <p:tnLst>
      <p:par>
        <p:cTn id="1" dur="indefinite" restart="never" nodeType="tmRoot"/>
      </p:par>
    </p:tnLst>
  </p:timing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75000"/>
        <a:buFont typeface="Wingdings" pitchFamily="2" charset="2"/>
        <a:buChar char="l"/>
        <a:defRPr sz="32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itchFamily="2" charset="2"/>
        <a:buChar char="l"/>
        <a:defRPr sz="28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l"/>
        <a:defRPr sz="24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4400"/>
              <a:t>Исследовательская работа на тему: «Вода – источник жизни на Земле»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5486400" y="3886200"/>
            <a:ext cx="3581400" cy="2971800"/>
          </a:xfrm>
        </p:spPr>
        <p:txBody>
          <a:bodyPr/>
          <a:lstStyle/>
          <a:p>
            <a:pPr algn="r"/>
            <a:endParaRPr lang="ru-RU" sz="2400" dirty="0"/>
          </a:p>
          <a:p>
            <a:pPr algn="r"/>
            <a:r>
              <a:rPr lang="ru-RU" sz="2400" dirty="0" smtClean="0"/>
              <a:t>Выполнил </a:t>
            </a:r>
            <a:endParaRPr lang="ru-RU" sz="2400" dirty="0"/>
          </a:p>
          <a:p>
            <a:pPr algn="r"/>
            <a:r>
              <a:rPr lang="ru-RU" sz="2400" dirty="0" smtClean="0"/>
              <a:t>учащи</a:t>
            </a:r>
            <a:r>
              <a:rPr lang="ru-RU" sz="2400" dirty="0"/>
              <a:t>й</a:t>
            </a:r>
            <a:r>
              <a:rPr lang="ru-RU" sz="2400" dirty="0" smtClean="0"/>
              <a:t>ся </a:t>
            </a:r>
            <a:r>
              <a:rPr lang="ru-RU" sz="2400" dirty="0"/>
              <a:t>2 </a:t>
            </a:r>
            <a:r>
              <a:rPr lang="ru-RU" sz="2400" dirty="0" smtClean="0"/>
              <a:t>класса</a:t>
            </a:r>
          </a:p>
          <a:p>
            <a:pPr algn="r"/>
            <a:r>
              <a:rPr lang="ru-RU" sz="2400" dirty="0" smtClean="0"/>
              <a:t>МБОУ </a:t>
            </a:r>
            <a:r>
              <a:rPr lang="ru-RU" sz="2400" dirty="0" err="1" smtClean="0"/>
              <a:t>ЛеньковскаяОШ</a:t>
            </a:r>
            <a:endParaRPr lang="ru-RU" sz="2400" dirty="0" smtClean="0"/>
          </a:p>
          <a:p>
            <a:pPr algn="r"/>
            <a:r>
              <a:rPr lang="ru-RU" sz="2400" dirty="0" err="1" smtClean="0"/>
              <a:t>Козель</a:t>
            </a:r>
            <a:r>
              <a:rPr lang="ru-RU" sz="2400" dirty="0" smtClean="0"/>
              <a:t> Степан</a:t>
            </a:r>
            <a:endParaRPr lang="ru-RU" sz="24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b="1"/>
              <a:t>Задачи:</a:t>
            </a:r>
            <a:r>
              <a:rPr lang="ru-RU"/>
              <a:t> 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/>
              <a:t>найти информацию в различных источниках, </a:t>
            </a:r>
          </a:p>
          <a:p>
            <a:r>
              <a:rPr lang="ru-RU"/>
              <a:t>провести опыты, наблюдения, </a:t>
            </a:r>
          </a:p>
          <a:p>
            <a:r>
              <a:rPr lang="ru-RU"/>
              <a:t>сделать выводы.</a:t>
            </a:r>
          </a:p>
          <a:p>
            <a:endParaRPr lang="ru-RU"/>
          </a:p>
        </p:txBody>
      </p:sp>
      <p:pic>
        <p:nvPicPr>
          <p:cNvPr id="14340" name="Picture 4" descr="img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4343400"/>
            <a:ext cx="9144000" cy="2151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b="1"/>
              <a:t>Актуальность темы</a:t>
            </a:r>
            <a:r>
              <a:rPr lang="ru-RU"/>
              <a:t> 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153400" cy="1679575"/>
          </a:xfrm>
        </p:spPr>
        <p:txBody>
          <a:bodyPr/>
          <a:lstStyle/>
          <a:p>
            <a:r>
              <a:rPr lang="ru-RU"/>
              <a:t>В настоящее время остро ощущается дефицит чистой воды. </a:t>
            </a:r>
          </a:p>
        </p:txBody>
      </p:sp>
      <p:pic>
        <p:nvPicPr>
          <p:cNvPr id="15364" name="Picture 4" descr="img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352800"/>
            <a:ext cx="9144000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b="1"/>
              <a:t>Краткая характеристика основных свойств воды</a:t>
            </a:r>
            <a:r>
              <a:rPr lang="ru-RU" sz="4000"/>
              <a:t> 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b="1"/>
              <a:t>Прозрачность</a:t>
            </a:r>
            <a:r>
              <a:rPr lang="ru-RU"/>
              <a:t> </a:t>
            </a:r>
          </a:p>
        </p:txBody>
      </p:sp>
      <p:pic>
        <p:nvPicPr>
          <p:cNvPr id="16388" name="Picture 4" descr="img1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590800"/>
            <a:ext cx="9144000" cy="3338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b="1"/>
              <a:t>Отсутствие запаха</a:t>
            </a:r>
            <a:r>
              <a:rPr lang="ru-RU"/>
              <a:t> </a:t>
            </a:r>
          </a:p>
        </p:txBody>
      </p:sp>
      <p:pic>
        <p:nvPicPr>
          <p:cNvPr id="17412" name="Picture 4" descr="img11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762000" y="1905000"/>
            <a:ext cx="7696200" cy="4953000"/>
          </a:xfrm>
          <a:noFill/>
          <a:ln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b="1"/>
              <a:t>Способность растворять вещества</a:t>
            </a:r>
            <a:r>
              <a:rPr lang="ru-RU" sz="4000"/>
              <a:t> </a:t>
            </a:r>
          </a:p>
        </p:txBody>
      </p:sp>
      <p:pic>
        <p:nvPicPr>
          <p:cNvPr id="18436" name="Picture 4" descr="img12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28600" y="1905000"/>
            <a:ext cx="8610600" cy="3657600"/>
          </a:xfrm>
          <a:noFill/>
          <a:ln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b="1"/>
              <a:t>Три состояния воды</a:t>
            </a:r>
            <a:r>
              <a:rPr lang="ru-RU"/>
              <a:t> </a:t>
            </a:r>
          </a:p>
        </p:txBody>
      </p:sp>
      <p:pic>
        <p:nvPicPr>
          <p:cNvPr id="19460" name="Picture 4" descr="img13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381000" y="1600200"/>
            <a:ext cx="8382000" cy="4419600"/>
          </a:xfrm>
          <a:noFill/>
          <a:ln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b="1"/>
              <a:t>Движение частиц воды</a:t>
            </a:r>
            <a:r>
              <a:rPr lang="ru-RU"/>
              <a:t> </a:t>
            </a:r>
          </a:p>
        </p:txBody>
      </p:sp>
      <p:pic>
        <p:nvPicPr>
          <p:cNvPr id="20484" name="Picture 4" descr="img14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438400" y="1751013"/>
            <a:ext cx="3695700" cy="4121150"/>
          </a:xfrm>
          <a:noFill/>
          <a:ln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b="1"/>
              <a:t>Заключение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/>
              <a:t>Вода – одно из главных богатств на Земле. </a:t>
            </a:r>
          </a:p>
          <a:p>
            <a:endParaRPr lang="ru-RU"/>
          </a:p>
        </p:txBody>
      </p:sp>
      <p:pic>
        <p:nvPicPr>
          <p:cNvPr id="21508" name="Picture 4" descr="img1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0" y="3505200"/>
            <a:ext cx="4038600" cy="2546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0"/>
            <a:ext cx="8153400" cy="1143000"/>
          </a:xfrm>
        </p:spPr>
        <p:txBody>
          <a:bodyPr/>
          <a:lstStyle/>
          <a:p>
            <a:r>
              <a:rPr lang="ru-RU" b="1"/>
              <a:t>Вода обладает «памятью»</a:t>
            </a:r>
            <a:r>
              <a:rPr lang="ru-RU"/>
              <a:t> </a:t>
            </a:r>
          </a:p>
        </p:txBody>
      </p:sp>
      <p:pic>
        <p:nvPicPr>
          <p:cNvPr id="22532" name="Picture 4" descr="img16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457200" y="1219200"/>
            <a:ext cx="8305800" cy="4038600"/>
          </a:xfrm>
          <a:noFill/>
          <a:ln/>
        </p:spPr>
      </p:pic>
      <p:sp>
        <p:nvSpPr>
          <p:cNvPr id="22533" name="Rectangle 5"/>
          <p:cNvSpPr>
            <a:spLocks noChangeArrowheads="1"/>
          </p:cNvSpPr>
          <p:nvPr/>
        </p:nvSpPr>
        <p:spPr bwMode="auto">
          <a:xfrm>
            <a:off x="112713" y="5299075"/>
            <a:ext cx="8920162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ru-RU"/>
              <a:t>1.     Кристалл дистиллированной воды, не подвергнутый никакому воздействию. </a:t>
            </a:r>
            <a:br>
              <a:rPr lang="ru-RU"/>
            </a:br>
            <a:r>
              <a:rPr lang="ru-RU"/>
              <a:t>2.     Ключевая вода. </a:t>
            </a:r>
            <a:br>
              <a:rPr lang="ru-RU"/>
            </a:br>
            <a:r>
              <a:rPr lang="ru-RU"/>
              <a:t>3.     Антарктический лёд. </a:t>
            </a:r>
            <a:br>
              <a:rPr lang="ru-RU"/>
            </a:br>
            <a:r>
              <a:rPr lang="ru-RU"/>
              <a:t>4.     Так выглядит кристалл воды, прослушавшей «Пастораль» Бетховена. 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3556" name="Picture 4" descr="img17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457200" y="304800"/>
            <a:ext cx="8229600" cy="3352800"/>
          </a:xfrm>
          <a:noFill/>
          <a:ln/>
        </p:spPr>
      </p:pic>
      <p:sp>
        <p:nvSpPr>
          <p:cNvPr id="23558" name="Text Box 6"/>
          <p:cNvSpPr txBox="1">
            <a:spLocks noChangeArrowheads="1"/>
          </p:cNvSpPr>
          <p:nvPr/>
        </p:nvSpPr>
        <p:spPr bwMode="auto">
          <a:xfrm>
            <a:off x="228600" y="3962400"/>
            <a:ext cx="8915400" cy="173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5.  Кристалл, образовавшийся после прослушивания тяжелого металлического рока. </a:t>
            </a:r>
            <a:br>
              <a:rPr lang="ru-RU"/>
            </a:br>
            <a:r>
              <a:rPr lang="ru-RU"/>
              <a:t>6.  Кристалл после воздействия слов «Ты — дурак», очень похож на кристалл после действия тяжелого рока. </a:t>
            </a:r>
            <a:br>
              <a:rPr lang="ru-RU"/>
            </a:br>
            <a:r>
              <a:rPr lang="ru-RU"/>
              <a:t>7.  Слово «Ангел». </a:t>
            </a:r>
            <a:br>
              <a:rPr lang="ru-RU"/>
            </a:br>
            <a:r>
              <a:rPr lang="ru-RU"/>
              <a:t>8.  Слово «Дьявол».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/>
              <a:t>Вода – одно из самых удивительных веществ в природе. </a:t>
            </a:r>
          </a:p>
        </p:txBody>
      </p:sp>
      <p:pic>
        <p:nvPicPr>
          <p:cNvPr id="6148" name="Picture 4" descr="img1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457200" y="1828800"/>
            <a:ext cx="8382000" cy="4648200"/>
          </a:xfrm>
          <a:noFill/>
          <a:ln/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4580" name="Picture 4" descr="img18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457200" y="0"/>
            <a:ext cx="8229600" cy="3352800"/>
          </a:xfrm>
          <a:noFill/>
          <a:ln/>
        </p:spPr>
      </p:pic>
      <p:sp>
        <p:nvSpPr>
          <p:cNvPr id="24581" name="Text Box 5"/>
          <p:cNvSpPr txBox="1">
            <a:spLocks noChangeArrowheads="1"/>
          </p:cNvSpPr>
          <p:nvPr/>
        </p:nvSpPr>
        <p:spPr bwMode="auto">
          <a:xfrm>
            <a:off x="609600" y="3886200"/>
            <a:ext cx="8077200" cy="1465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9.   Вода получила просьбу «Сделать это». </a:t>
            </a:r>
            <a:br>
              <a:rPr lang="ru-RU"/>
            </a:br>
            <a:r>
              <a:rPr lang="ru-RU"/>
              <a:t>10.  Вода получила приказ «Сделай это». </a:t>
            </a:r>
            <a:br>
              <a:rPr lang="ru-RU"/>
            </a:br>
            <a:r>
              <a:rPr lang="ru-RU"/>
              <a:t>11.  Слова «Ты надоел мне. Я убью тебя».      </a:t>
            </a:r>
            <a:br>
              <a:rPr lang="ru-RU"/>
            </a:br>
            <a:r>
              <a:rPr lang="ru-RU"/>
              <a:t>12.  Вода получала электромагнитные излучения любви и благодарности. 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5604" name="Picture 4" descr="img19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457200" y="0"/>
            <a:ext cx="8229600" cy="3276600"/>
          </a:xfrm>
          <a:noFill/>
          <a:ln/>
        </p:spPr>
      </p:pic>
      <p:sp>
        <p:nvSpPr>
          <p:cNvPr id="25605" name="Text Box 5"/>
          <p:cNvSpPr txBox="1">
            <a:spLocks noChangeArrowheads="1"/>
          </p:cNvSpPr>
          <p:nvPr/>
        </p:nvSpPr>
        <p:spPr bwMode="auto">
          <a:xfrm>
            <a:off x="0" y="3962400"/>
            <a:ext cx="8915400" cy="1465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/>
              <a:t>13. Образец водопроводной воды Shinagawa, Токио. </a:t>
            </a:r>
            <a:br>
              <a:rPr lang="ru-RU"/>
            </a:br>
            <a:r>
              <a:rPr lang="ru-RU"/>
              <a:t>14. Тот же образец после того, как 500 инструкторов ХАДО по всей Японии одновременно послали добрые мысли ему. </a:t>
            </a:r>
            <a:br>
              <a:rPr lang="ru-RU"/>
            </a:br>
            <a:r>
              <a:rPr lang="ru-RU"/>
              <a:t>15. Вода, взятая из озера Fujiwara, перед молитвой. </a:t>
            </a:r>
            <a:br>
              <a:rPr lang="ru-RU"/>
            </a:br>
            <a:r>
              <a:rPr lang="ru-RU"/>
              <a:t>16. Кристалл воды после молитвы буддистского первосвященника Като. 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6628" name="Picture 4" descr="img20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457200" y="304800"/>
            <a:ext cx="8305800" cy="3048000"/>
          </a:xfrm>
          <a:noFill/>
          <a:ln/>
        </p:spPr>
      </p:pic>
      <p:sp>
        <p:nvSpPr>
          <p:cNvPr id="26629" name="Text Box 5"/>
          <p:cNvSpPr txBox="1">
            <a:spLocks noChangeArrowheads="1"/>
          </p:cNvSpPr>
          <p:nvPr/>
        </p:nvSpPr>
        <p:spPr bwMode="auto">
          <a:xfrm>
            <a:off x="457200" y="4114800"/>
            <a:ext cx="8458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26630" name="Rectangle 6"/>
          <p:cNvSpPr>
            <a:spLocks noChangeArrowheads="1"/>
          </p:cNvSpPr>
          <p:nvPr/>
        </p:nvSpPr>
        <p:spPr bwMode="auto">
          <a:xfrm>
            <a:off x="381000" y="4151313"/>
            <a:ext cx="8407400" cy="91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ru-RU"/>
              <a:t>17. Слова «Любовь и благодарность», произнесенные на английском языке. </a:t>
            </a:r>
            <a:br>
              <a:rPr lang="ru-RU"/>
            </a:br>
            <a:r>
              <a:rPr lang="ru-RU"/>
              <a:t>18. Слова «Любовь и благодарность», произнесенные на японском языке. </a:t>
            </a:r>
            <a:br>
              <a:rPr lang="ru-RU"/>
            </a:br>
            <a:r>
              <a:rPr lang="ru-RU"/>
              <a:t>19. Слова «Любовь и благодарность», произнесенные на немецком языке.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533400"/>
            <a:ext cx="8229600" cy="1143000"/>
          </a:xfrm>
        </p:spPr>
        <p:txBody>
          <a:bodyPr/>
          <a:lstStyle/>
          <a:p>
            <a:r>
              <a:rPr lang="ru-RU" sz="3600"/>
              <a:t>Вода – это самая большая и удобная дорога. По ней день и ночь плывут суда, везут разные грузы, пассажиров.</a:t>
            </a:r>
          </a:p>
        </p:txBody>
      </p:sp>
      <p:sp>
        <p:nvSpPr>
          <p:cNvPr id="7173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u-RU"/>
          </a:p>
        </p:txBody>
      </p:sp>
      <p:pic>
        <p:nvPicPr>
          <p:cNvPr id="7174" name="Picture 6" descr="img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048000"/>
            <a:ext cx="8991600" cy="1812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/>
              <a:t>Вода ещё и кормит, являясь средой обитания промысловых животных.</a:t>
            </a:r>
          </a:p>
        </p:txBody>
      </p:sp>
      <p:pic>
        <p:nvPicPr>
          <p:cNvPr id="8196" name="Picture 4" descr="img3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2590800"/>
            <a:ext cx="9144000" cy="1828800"/>
          </a:xfrm>
          <a:noFill/>
          <a:ln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/>
              <a:t>Вода “добывает</a:t>
            </a:r>
            <a:r>
              <a:rPr lang="ru-RU" sz="3600" i="1"/>
              <a:t>” </a:t>
            </a:r>
            <a:r>
              <a:rPr lang="ru-RU" sz="3600"/>
              <a:t>электрический ток, работая на гидроэлектростанциях</a:t>
            </a:r>
            <a:r>
              <a:rPr lang="ru-RU" sz="4000"/>
              <a:t>.</a:t>
            </a:r>
          </a:p>
        </p:txBody>
      </p:sp>
      <p:pic>
        <p:nvPicPr>
          <p:cNvPr id="9220" name="Picture 4" descr="img4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609600" y="1981200"/>
            <a:ext cx="8077200" cy="3738563"/>
          </a:xfrm>
          <a:noFill/>
          <a:ln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В химии вода – растворитель </a:t>
            </a:r>
          </a:p>
        </p:txBody>
      </p:sp>
      <p:pic>
        <p:nvPicPr>
          <p:cNvPr id="10244" name="Picture 4" descr="img5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304800" y="1905000"/>
            <a:ext cx="8534400" cy="3733800"/>
          </a:xfrm>
          <a:noFill/>
          <a:ln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/>
              <a:t>В быту вода – средство санитарии и гигиены </a:t>
            </a:r>
          </a:p>
        </p:txBody>
      </p:sp>
      <p:pic>
        <p:nvPicPr>
          <p:cNvPr id="11268" name="Picture 4" descr="img6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28600" y="1905000"/>
            <a:ext cx="8382000" cy="3733800"/>
          </a:xfrm>
          <a:noFill/>
          <a:ln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/>
              <a:t>Всем растениям и животным жизненно необходима вода </a:t>
            </a:r>
          </a:p>
        </p:txBody>
      </p:sp>
      <p:pic>
        <p:nvPicPr>
          <p:cNvPr id="12292" name="Picture 4" descr="img7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609600" y="1830388"/>
            <a:ext cx="7848600" cy="3567112"/>
          </a:xfrm>
          <a:noFill/>
          <a:ln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b="1"/>
              <a:t>Цель</a:t>
            </a:r>
            <a:r>
              <a:rPr lang="ru-RU"/>
              <a:t>: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/>
              <a:t>исследовать свойства воды 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Орбита">
  <a:themeElements>
    <a:clrScheme name="Орбита 1">
      <a:dk1>
        <a:srgbClr val="010199"/>
      </a:dk1>
      <a:lt1>
        <a:srgbClr val="FFFFFF"/>
      </a:lt1>
      <a:dk2>
        <a:srgbClr val="000000"/>
      </a:dk2>
      <a:lt2>
        <a:srgbClr val="B2B2B2"/>
      </a:lt2>
      <a:accent1>
        <a:srgbClr val="3399FF"/>
      </a:accent1>
      <a:accent2>
        <a:srgbClr val="666699"/>
      </a:accent2>
      <a:accent3>
        <a:srgbClr val="AAAAAA"/>
      </a:accent3>
      <a:accent4>
        <a:srgbClr val="DADADA"/>
      </a:accent4>
      <a:accent5>
        <a:srgbClr val="ADCAFF"/>
      </a:accent5>
      <a:accent6>
        <a:srgbClr val="5C5C8A"/>
      </a:accent6>
      <a:hlink>
        <a:srgbClr val="FFFFCC"/>
      </a:hlink>
      <a:folHlink>
        <a:srgbClr val="FFCC66"/>
      </a:folHlink>
    </a:clrScheme>
    <a:fontScheme name="Орбита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рбита 1">
        <a:dk1>
          <a:srgbClr val="010199"/>
        </a:dk1>
        <a:lt1>
          <a:srgbClr val="FFFFFF"/>
        </a:lt1>
        <a:dk2>
          <a:srgbClr val="000000"/>
        </a:dk2>
        <a:lt2>
          <a:srgbClr val="B2B2B2"/>
        </a:lt2>
        <a:accent1>
          <a:srgbClr val="3399FF"/>
        </a:accent1>
        <a:accent2>
          <a:srgbClr val="666699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5C5C8A"/>
        </a:accent6>
        <a:hlink>
          <a:srgbClr val="FFFFCC"/>
        </a:hlink>
        <a:folHlink>
          <a:srgbClr val="FF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рбита 2">
        <a:dk1>
          <a:srgbClr val="008000"/>
        </a:dk1>
        <a:lt1>
          <a:srgbClr val="FFFFFF"/>
        </a:lt1>
        <a:dk2>
          <a:srgbClr val="003300"/>
        </a:dk2>
        <a:lt2>
          <a:srgbClr val="C0C0C0"/>
        </a:lt2>
        <a:accent1>
          <a:srgbClr val="99CC00"/>
        </a:accent1>
        <a:accent2>
          <a:srgbClr val="527C3A"/>
        </a:accent2>
        <a:accent3>
          <a:srgbClr val="AAADAA"/>
        </a:accent3>
        <a:accent4>
          <a:srgbClr val="DADADA"/>
        </a:accent4>
        <a:accent5>
          <a:srgbClr val="CAE2AA"/>
        </a:accent5>
        <a:accent6>
          <a:srgbClr val="497034"/>
        </a:accent6>
        <a:hlink>
          <a:srgbClr val="33CC33"/>
        </a:hlink>
        <a:folHlink>
          <a:srgbClr val="C1FF8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рбита 3">
        <a:dk1>
          <a:srgbClr val="000066"/>
        </a:dk1>
        <a:lt1>
          <a:srgbClr val="FFFFFF"/>
        </a:lt1>
        <a:dk2>
          <a:srgbClr val="000099"/>
        </a:dk2>
        <a:lt2>
          <a:srgbClr val="9FBFFF"/>
        </a:lt2>
        <a:accent1>
          <a:srgbClr val="0099CC"/>
        </a:accent1>
        <a:accent2>
          <a:srgbClr val="00CC66"/>
        </a:accent2>
        <a:accent3>
          <a:srgbClr val="AAAACA"/>
        </a:accent3>
        <a:accent4>
          <a:srgbClr val="DADADA"/>
        </a:accent4>
        <a:accent5>
          <a:srgbClr val="AACAE2"/>
        </a:accent5>
        <a:accent6>
          <a:srgbClr val="00B95C"/>
        </a:accent6>
        <a:hlink>
          <a:srgbClr val="00FFFF"/>
        </a:hlink>
        <a:folHlink>
          <a:srgbClr val="CDE6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рбита 4">
        <a:dk1>
          <a:srgbClr val="00ACA8"/>
        </a:dk1>
        <a:lt1>
          <a:srgbClr val="FFFFFF"/>
        </a:lt1>
        <a:dk2>
          <a:srgbClr val="006666"/>
        </a:dk2>
        <a:lt2>
          <a:srgbClr val="FFFF99"/>
        </a:lt2>
        <a:accent1>
          <a:srgbClr val="0099CC"/>
        </a:accent1>
        <a:accent2>
          <a:srgbClr val="6D6FC7"/>
        </a:accent2>
        <a:accent3>
          <a:srgbClr val="AAB8B8"/>
        </a:accent3>
        <a:accent4>
          <a:srgbClr val="DADADA"/>
        </a:accent4>
        <a:accent5>
          <a:srgbClr val="AACAE2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рбита 5">
        <a:dk1>
          <a:srgbClr val="BA0023"/>
        </a:dk1>
        <a:lt1>
          <a:srgbClr val="FFFFFF"/>
        </a:lt1>
        <a:dk2>
          <a:srgbClr val="800000"/>
        </a:dk2>
        <a:lt2>
          <a:srgbClr val="FFFF99"/>
        </a:lt2>
        <a:accent1>
          <a:srgbClr val="FF6600"/>
        </a:accent1>
        <a:accent2>
          <a:srgbClr val="C5543D"/>
        </a:accent2>
        <a:accent3>
          <a:srgbClr val="C0AAAA"/>
        </a:accent3>
        <a:accent4>
          <a:srgbClr val="DADADA"/>
        </a:accent4>
        <a:accent5>
          <a:srgbClr val="FFB8AA"/>
        </a:accent5>
        <a:accent6>
          <a:srgbClr val="B24B36"/>
        </a:accent6>
        <a:hlink>
          <a:srgbClr val="FFFF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рбита 6">
        <a:dk1>
          <a:srgbClr val="6D776E"/>
        </a:dk1>
        <a:lt1>
          <a:srgbClr val="FFFFFF"/>
        </a:lt1>
        <a:dk2>
          <a:srgbClr val="575863"/>
        </a:dk2>
        <a:lt2>
          <a:srgbClr val="DDDDDD"/>
        </a:lt2>
        <a:accent1>
          <a:srgbClr val="0099CC"/>
        </a:accent1>
        <a:accent2>
          <a:srgbClr val="939EA9"/>
        </a:accent2>
        <a:accent3>
          <a:srgbClr val="B4B4B7"/>
        </a:accent3>
        <a:accent4>
          <a:srgbClr val="DADADA"/>
        </a:accent4>
        <a:accent5>
          <a:srgbClr val="AACAE2"/>
        </a:accent5>
        <a:accent6>
          <a:srgbClr val="858F99"/>
        </a:accent6>
        <a:hlink>
          <a:srgbClr val="FFCC00"/>
        </a:hlink>
        <a:folHlink>
          <a:srgbClr val="BD894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рбита 7">
        <a:dk1>
          <a:srgbClr val="A28A84"/>
        </a:dk1>
        <a:lt1>
          <a:srgbClr val="FFFFFF"/>
        </a:lt1>
        <a:dk2>
          <a:srgbClr val="765E58"/>
        </a:dk2>
        <a:lt2>
          <a:srgbClr val="DDDDDD"/>
        </a:lt2>
        <a:accent1>
          <a:srgbClr val="CC6600"/>
        </a:accent1>
        <a:accent2>
          <a:srgbClr val="CC9900"/>
        </a:accent2>
        <a:accent3>
          <a:srgbClr val="BDB6B4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FFCC00"/>
        </a:hlink>
        <a:folHlink>
          <a:srgbClr val="FFFFB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рбита 8">
        <a:dk1>
          <a:srgbClr val="000000"/>
        </a:dk1>
        <a:lt1>
          <a:srgbClr val="C5D9ED"/>
        </a:lt1>
        <a:dk2>
          <a:srgbClr val="000000"/>
        </a:dk2>
        <a:lt2>
          <a:srgbClr val="FFFFFF"/>
        </a:lt2>
        <a:accent1>
          <a:srgbClr val="F3F6FF"/>
        </a:accent1>
        <a:accent2>
          <a:srgbClr val="33CCCC"/>
        </a:accent2>
        <a:accent3>
          <a:srgbClr val="DFE9F4"/>
        </a:accent3>
        <a:accent4>
          <a:srgbClr val="000000"/>
        </a:accent4>
        <a:accent5>
          <a:srgbClr val="F8FAFF"/>
        </a:accent5>
        <a:accent6>
          <a:srgbClr val="2DB9B9"/>
        </a:accent6>
        <a:hlink>
          <a:srgbClr val="0000FF"/>
        </a:hlink>
        <a:folHlink>
          <a:srgbClr val="00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рбита 9">
        <a:dk1>
          <a:srgbClr val="FFFFFF"/>
        </a:dk1>
        <a:lt1>
          <a:srgbClr val="FFFFFF"/>
        </a:lt1>
        <a:dk2>
          <a:srgbClr val="AAAAC6"/>
        </a:dk2>
        <a:lt2>
          <a:srgbClr val="FFFFCC"/>
        </a:lt2>
        <a:accent1>
          <a:srgbClr val="66667E"/>
        </a:accent1>
        <a:accent2>
          <a:srgbClr val="629157"/>
        </a:accent2>
        <a:accent3>
          <a:srgbClr val="D2D2DF"/>
        </a:accent3>
        <a:accent4>
          <a:srgbClr val="DADADA"/>
        </a:accent4>
        <a:accent5>
          <a:srgbClr val="B8B8C0"/>
        </a:accent5>
        <a:accent6>
          <a:srgbClr val="58834E"/>
        </a:accent6>
        <a:hlink>
          <a:srgbClr val="6600CC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Orbit</Template>
  <TotalTime>123</TotalTime>
  <Words>177</Words>
  <Application>Microsoft Office PowerPoint</Application>
  <PresentationFormat>Экран (4:3)</PresentationFormat>
  <Paragraphs>35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Орбита</vt:lpstr>
      <vt:lpstr>Исследовательская работа на тему: «Вода – источник жизни на Земле»</vt:lpstr>
      <vt:lpstr>Вода – одно из самых удивительных веществ в природе. </vt:lpstr>
      <vt:lpstr>Вода – это самая большая и удобная дорога. По ней день и ночь плывут суда, везут разные грузы, пассажиров.</vt:lpstr>
      <vt:lpstr>Вода ещё и кормит, являясь средой обитания промысловых животных.</vt:lpstr>
      <vt:lpstr>Вода “добывает” электрический ток, работая на гидроэлектростанциях.</vt:lpstr>
      <vt:lpstr>В химии вода – растворитель </vt:lpstr>
      <vt:lpstr>В быту вода – средство санитарии и гигиены </vt:lpstr>
      <vt:lpstr>Всем растениям и животным жизненно необходима вода </vt:lpstr>
      <vt:lpstr>Цель:</vt:lpstr>
      <vt:lpstr>Задачи: </vt:lpstr>
      <vt:lpstr>Актуальность темы </vt:lpstr>
      <vt:lpstr>Краткая характеристика основных свойств воды </vt:lpstr>
      <vt:lpstr>Отсутствие запаха </vt:lpstr>
      <vt:lpstr>Способность растворять вещества </vt:lpstr>
      <vt:lpstr>Три состояния воды </vt:lpstr>
      <vt:lpstr>Движение частиц воды </vt:lpstr>
      <vt:lpstr>Заключение</vt:lpstr>
      <vt:lpstr>Вода обладает «памятью» 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Admin</cp:lastModifiedBy>
  <cp:revision>3</cp:revision>
  <cp:lastPrinted>1601-01-01T00:00:00Z</cp:lastPrinted>
  <dcterms:created xsi:type="dcterms:W3CDTF">1601-01-01T00:00:00Z</dcterms:created>
  <dcterms:modified xsi:type="dcterms:W3CDTF">2020-01-26T10:06:40Z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