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67" autoAdjust="0"/>
  </p:normalViewPr>
  <p:slideViewPr>
    <p:cSldViewPr>
      <p:cViewPr varScale="1">
        <p:scale>
          <a:sx n="79" d="100"/>
          <a:sy n="79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D305E-E8F5-4A62-A030-8173CF925802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456B8-7D58-452E-8BBF-8E44B38D43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637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456B8-7D58-452E-8BBF-8E44B38D43BD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7624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C16BA3-A308-4CB5-9B2F-D4885D9E5FF1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0B64C5-AF1A-42BD-8E37-44274B6B38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.xml"/><Relationship Id="rId5" Type="http://schemas.openxmlformats.org/officeDocument/2006/relationships/audio" Target="../media/audio21.wav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1.wav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1eGkW3JnthI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8.jpeg"/><Relationship Id="rId4" Type="http://schemas.openxmlformats.org/officeDocument/2006/relationships/hyperlink" Target="http://www.youtube.com/watch?v=xp7LxGMdJoY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0"/>
            <a:ext cx="6172200" cy="1894362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 clock</a:t>
            </a:r>
            <a:endParaRPr lang="ru-RU" sz="9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Светлана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5375" y="2132856"/>
            <a:ext cx="3046486" cy="304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2669" y="5661248"/>
            <a:ext cx="716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Учитель</a:t>
            </a:r>
            <a:r>
              <a:rPr lang="ru-RU" b="1" smtClean="0"/>
              <a:t>: Морозова А.С.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048124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  <p:sndAc>
          <p:stSnd>
            <p:snd r:embed="rId4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72200" y="0"/>
            <a:ext cx="2520280" cy="6309320"/>
          </a:xfrm>
        </p:spPr>
        <p:txBody>
          <a:bodyPr>
            <a:noAutofit/>
          </a:bodyPr>
          <a:lstStyle/>
          <a:p>
            <a:r>
              <a:rPr lang="en-US" sz="4400" dirty="0" smtClean="0"/>
              <a:t>It’s a 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clock</a:t>
            </a:r>
            <a:r>
              <a:rPr lang="en-US" sz="4400" dirty="0" smtClean="0"/>
              <a:t>. </a:t>
            </a:r>
          </a:p>
          <a:p>
            <a:r>
              <a:rPr lang="en-US" sz="4400" dirty="0" smtClean="0"/>
              <a:t>It has 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face</a:t>
            </a:r>
            <a:r>
              <a:rPr lang="en-US" sz="4400" dirty="0" smtClean="0"/>
              <a:t> and 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 hands</a:t>
            </a:r>
            <a:r>
              <a:rPr lang="en-US" sz="4400" dirty="0" smtClean="0"/>
              <a:t>: the little hand and the big hand.</a:t>
            </a:r>
            <a:endParaRPr lang="ru-RU" sz="44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" r="5000"/>
          <a:stretch>
            <a:fillRect/>
          </a:stretch>
        </p:blipFill>
        <p:spPr>
          <a:xfrm>
            <a:off x="0" y="0"/>
            <a:ext cx="6172200" cy="6858000"/>
          </a:xfrm>
        </p:spPr>
      </p:pic>
    </p:spTree>
    <p:extLst>
      <p:ext uri="{BB962C8B-B14F-4D97-AF65-F5344CB8AC3E}">
        <p14:creationId xmlns:p14="http://schemas.microsoft.com/office/powerpoint/2010/main" xmlns="" val="2446873016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251520" y="4437112"/>
            <a:ext cx="3657600" cy="2314552"/>
          </a:xfrm>
        </p:spPr>
        <p:txBody>
          <a:bodyPr/>
          <a:lstStyle/>
          <a:p>
            <a:r>
              <a:rPr lang="en-US" sz="3200" dirty="0" smtClean="0"/>
              <a:t>The little hand </a:t>
            </a:r>
            <a:r>
              <a:rPr lang="en-US" sz="3200" dirty="0" smtClean="0">
                <a:solidFill>
                  <a:schemeClr val="accent3"/>
                </a:solidFill>
              </a:rPr>
              <a:t>points</a:t>
            </a:r>
            <a:r>
              <a:rPr lang="en-US" sz="3200" dirty="0" smtClean="0"/>
              <a:t> to the </a:t>
            </a:r>
            <a:r>
              <a:rPr lang="en-US" sz="3200" dirty="0" smtClean="0">
                <a:solidFill>
                  <a:schemeClr val="accent3"/>
                </a:solidFill>
              </a:rPr>
              <a:t>hours</a:t>
            </a:r>
            <a:r>
              <a:rPr lang="en-US" sz="3200" dirty="0" smtClean="0"/>
              <a:t> – it is an </a:t>
            </a:r>
            <a:r>
              <a:rPr lang="en-US" sz="3200" dirty="0" smtClean="0">
                <a:solidFill>
                  <a:schemeClr val="bg1"/>
                </a:solidFill>
              </a:rPr>
              <a:t>hour</a:t>
            </a:r>
            <a:r>
              <a:rPr lang="en-US" sz="3200" dirty="0" smtClean="0"/>
              <a:t> hand.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499992" y="4509120"/>
            <a:ext cx="3585592" cy="2170536"/>
          </a:xfrm>
        </p:spPr>
        <p:txBody>
          <a:bodyPr/>
          <a:lstStyle/>
          <a:p>
            <a:r>
              <a:rPr lang="en-US" sz="3200" dirty="0" smtClean="0"/>
              <a:t>The big hand </a:t>
            </a:r>
            <a:r>
              <a:rPr lang="en-US" sz="3200" dirty="0" smtClean="0">
                <a:solidFill>
                  <a:schemeClr val="accent3"/>
                </a:solidFill>
              </a:rPr>
              <a:t>points</a:t>
            </a:r>
            <a:r>
              <a:rPr lang="en-US" sz="3200" dirty="0" smtClean="0"/>
              <a:t> to the </a:t>
            </a:r>
            <a:r>
              <a:rPr lang="en-US" sz="3200" dirty="0" smtClean="0">
                <a:solidFill>
                  <a:schemeClr val="accent3"/>
                </a:solidFill>
              </a:rPr>
              <a:t>minutes</a:t>
            </a:r>
            <a:r>
              <a:rPr lang="en-US" sz="3200" dirty="0" smtClean="0"/>
              <a:t> – it is a minute hand.</a:t>
            </a:r>
            <a:endParaRPr lang="ru-RU" sz="3200" dirty="0"/>
          </a:p>
        </p:txBody>
      </p:sp>
      <p:pic>
        <p:nvPicPr>
          <p:cNvPr id="2050" name="Picture 2" descr="C:\Users\Светлана\Desktop\рука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054" y="476672"/>
            <a:ext cx="364600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лана\Desktop\минутна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5155"/>
            <a:ext cx="3528392" cy="339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1449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  <p:sndAc>
          <p:stSnd>
            <p:snd r:embed="rId5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7422"/>
            <a:ext cx="7467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</a:rPr>
              <a:t>The face of the clock has twelve numbers:</a:t>
            </a:r>
            <a:endParaRPr lang="ru-RU" sz="4800" b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373216"/>
            <a:ext cx="7467600" cy="1100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accent3"/>
                </a:solidFill>
              </a:rPr>
              <a:t>One, two, three, four, five, six, seven, eight, nine, ten, eleven, twelve</a:t>
            </a:r>
            <a:endParaRPr lang="ru-RU" sz="3200" dirty="0">
              <a:solidFill>
                <a:schemeClr val="accent3"/>
              </a:solidFill>
            </a:endParaRPr>
          </a:p>
        </p:txBody>
      </p:sp>
      <p:pic>
        <p:nvPicPr>
          <p:cNvPr id="3076" name="Picture 4" descr="C:\Users\Светлана\Desktop\числ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62910"/>
            <a:ext cx="4608512" cy="363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7003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  <p:sndAc>
          <p:stSnd>
            <p:snd r:embed="rId5" name="click.wav"/>
          </p:stSnd>
        </p:sndAc>
      </p:transition>
    </mc:Choice>
    <mc:Fallback>
      <p:transition spd="slow">
        <p:split orient="vert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79695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</a:rPr>
              <a:t>The clock tells us the time.</a:t>
            </a:r>
            <a:endParaRPr lang="ru-RU" sz="4000" dirty="0"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19935"/>
            <a:ext cx="8712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The hour hand is on number three. The minute hand is on number 3. The minute hand is on number 12. So clock says: “It’s three o‘clock.”  </a:t>
            </a:r>
          </a:p>
          <a:p>
            <a:r>
              <a:rPr lang="en-US" sz="4000" dirty="0" smtClean="0"/>
              <a:t>That’s how the clock tells us the time.</a:t>
            </a:r>
            <a:endParaRPr lang="ru-RU" sz="4000" dirty="0"/>
          </a:p>
        </p:txBody>
      </p:sp>
      <p:pic>
        <p:nvPicPr>
          <p:cNvPr id="4099" name="Picture 3" descr="C:\Users\Светлана\Desktop\3 час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74414"/>
            <a:ext cx="2662026" cy="233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7412742"/>
      </p:ext>
    </p:extLst>
  </p:cSld>
  <p:clrMapOvr>
    <a:masterClrMapping/>
  </p:clrMapOvr>
  <p:transition spd="slow">
    <p:wheel spokes="1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Let’s sing and do exercises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87624" y="2276872"/>
            <a:ext cx="6737176" cy="1872208"/>
          </a:xfrm>
        </p:spPr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www.youtube.com/watch?v=1eGkW3JnthI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http://www.youtube.com/watch?v=xp7LxGMdJoY</a:t>
            </a:r>
            <a:endParaRPr lang="ru-RU" dirty="0"/>
          </a:p>
        </p:txBody>
      </p:sp>
      <p:pic>
        <p:nvPicPr>
          <p:cNvPr id="5122" name="Picture 2" descr="C:\Users\Светлана\Desktop\у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0974" y="3903662"/>
            <a:ext cx="4079477" cy="254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5138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233" y="116632"/>
            <a:ext cx="7467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Now look at these clock. What do they say? What’s the time?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6146" name="Picture 2" descr="C:\Users\Светлана\Desktop\1 7ч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1002"/>
            <a:ext cx="1927214" cy="194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ветлана\Desktop\2 4 ч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8145" y="4005064"/>
            <a:ext cx="1828107" cy="185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Светлана\Desktop\3 2ч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8854" y="1551002"/>
            <a:ext cx="1725439" cy="173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Светлана\Desktop\4 11ч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2000861" cy="201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Светлана\Desktop\5 8 часов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9405" y="3987904"/>
            <a:ext cx="2469256" cy="243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Светлана\Desktop\6 3ч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80303"/>
            <a:ext cx="1914177" cy="191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Светлана\Desktop\7 6часов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5505" y="1723017"/>
            <a:ext cx="14478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6980156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76672"/>
            <a:ext cx="7108304" cy="1894362"/>
          </a:xfrm>
        </p:spPr>
        <p:txBody>
          <a:bodyPr>
            <a:normAutofit/>
          </a:bodyPr>
          <a:lstStyle/>
          <a:p>
            <a:r>
              <a:rPr lang="en-US" sz="9600" dirty="0" smtClean="0"/>
              <a:t>Thank you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780928"/>
            <a:ext cx="7056784" cy="1371600"/>
          </a:xfrm>
        </p:spPr>
        <p:txBody>
          <a:bodyPr>
            <a:noAutofit/>
          </a:bodyPr>
          <a:lstStyle/>
          <a:p>
            <a:r>
              <a:rPr lang="en-US" sz="6600" cap="small" dirty="0">
                <a:solidFill>
                  <a:srgbClr val="575F6D"/>
                </a:solidFill>
              </a:rPr>
              <a:t>for attention!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1871248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141</TotalTime>
  <Words>167</Words>
  <Application>Microsoft Office PowerPoint</Application>
  <PresentationFormat>Экран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A clock</vt:lpstr>
      <vt:lpstr>Слайд 2</vt:lpstr>
      <vt:lpstr>Слайд 3</vt:lpstr>
      <vt:lpstr>The face of the clock has twelve numbers:</vt:lpstr>
      <vt:lpstr>The clock tells us the time.</vt:lpstr>
      <vt:lpstr>Let’s sing and do exercises</vt:lpstr>
      <vt:lpstr>Now look at these clock. What do they say? What’s the time?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clock</dc:title>
  <dc:creator>Светлана</dc:creator>
  <cp:lastModifiedBy>Учитель</cp:lastModifiedBy>
  <cp:revision>13</cp:revision>
  <dcterms:created xsi:type="dcterms:W3CDTF">2014-03-10T07:46:46Z</dcterms:created>
  <dcterms:modified xsi:type="dcterms:W3CDTF">2015-04-23T05:39:44Z</dcterms:modified>
</cp:coreProperties>
</file>