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98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D5255B"/>
    <a:srgbClr val="FF33CC"/>
    <a:srgbClr val="7E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5" autoAdjust="0"/>
    <p:restoredTop sz="94660"/>
  </p:normalViewPr>
  <p:slideViewPr>
    <p:cSldViewPr>
      <p:cViewPr varScale="1">
        <p:scale>
          <a:sx n="45" d="100"/>
          <a:sy n="45" d="100"/>
        </p:scale>
        <p:origin x="-10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 userDrawn="1"/>
        </p:nvSpPr>
        <p:spPr>
          <a:xfrm>
            <a:off x="1318243" y="1484784"/>
            <a:ext cx="6186568" cy="4176463"/>
          </a:xfrm>
          <a:prstGeom prst="roundRect">
            <a:avLst/>
          </a:prstGeom>
          <a:solidFill>
            <a:schemeClr val="bg1">
              <a:lumMod val="65000"/>
              <a:alpha val="6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jpeg"/><Relationship Id="rId26" Type="http://schemas.openxmlformats.org/officeDocument/2006/relationships/image" Target="../media/image1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jpeg"/><Relationship Id="rId34" Type="http://schemas.openxmlformats.org/officeDocument/2006/relationships/image" Target="../media/image20.jpe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5" Type="http://schemas.openxmlformats.org/officeDocument/2006/relationships/image" Target="../media/image11.jpeg"/><Relationship Id="rId3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openxmlformats.org/officeDocument/2006/relationships/image" Target="../media/image6.jpe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jpeg"/><Relationship Id="rId32" Type="http://schemas.openxmlformats.org/officeDocument/2006/relationships/image" Target="../media/image18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23" Type="http://schemas.openxmlformats.org/officeDocument/2006/relationships/image" Target="../media/image9.jpeg"/><Relationship Id="rId28" Type="http://schemas.openxmlformats.org/officeDocument/2006/relationships/image" Target="../media/image14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31" Type="http://schemas.openxmlformats.org/officeDocument/2006/relationships/image" Target="../media/image1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Relationship Id="rId22" Type="http://schemas.openxmlformats.org/officeDocument/2006/relationships/image" Target="../media/image8.jpeg"/><Relationship Id="rId27" Type="http://schemas.openxmlformats.org/officeDocument/2006/relationships/image" Target="../media/image13.jpeg"/><Relationship Id="rId30" Type="http://schemas.openxmlformats.org/officeDocument/2006/relationships/image" Target="../media/image16.jpeg"/><Relationship Id="rId35" Type="http://schemas.openxmlformats.org/officeDocument/2006/relationships/hyperlink" Target="http://nsportal.ru/user/33485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 descr="http://img-fotki.yandex.ru/get/5903/svetlera.283/0_5b4c3_74d5c855_XL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Рамка 3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blipFill>
            <a:blip r:embed="rId1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16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8" name="Picture 2" descr="http://www.pozitiff.info/uploads/posts/2012-05/1336516083_red_army_38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9809">
            <a:off x="194108" y="1101046"/>
            <a:ext cx="1210263" cy="15390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62745">
            <a:off x="1467743" y="-30366"/>
            <a:ext cx="1468795" cy="19057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7496" y="26093"/>
            <a:ext cx="2162742" cy="280615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ww.iaoo.ru/files/image/virtual_gallery_war/b/mir00012.jp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802130" y="5644479"/>
            <a:ext cx="1329560" cy="1074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://i7.pixs.ru/storage/9/7/7/5c9c32acbb_4370063_10108977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3976"/>
            <a:ext cx="1725419" cy="11370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 descr="http://sfw.so/uploads/posts/2009-02/1235389513_3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52298">
            <a:off x="7106678" y="241979"/>
            <a:ext cx="1165788" cy="15981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http://www.nextonmarket.com/u/5051/p/640x480/cc32452646b341569045dd57843ba5fc.jpg"/>
          <p:cNvPicPr>
            <a:picLocks noChangeAspect="1" noChangeArrowheads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-221"/>
          <a:stretch/>
        </p:blipFill>
        <p:spPr bwMode="auto">
          <a:xfrm>
            <a:off x="4069724" y="252123"/>
            <a:ext cx="1704211" cy="12007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http://i061.radikal.ru/1002/2d/2860727817e6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112" y="99721"/>
            <a:ext cx="2266575" cy="154410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http://za.zubr.in.ua/wp-content/images/2012/05/q1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229" y="5503853"/>
            <a:ext cx="1968116" cy="12894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http://im6-tub-ru.yandex.net/i?id=133544828-67-72&amp;n=24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130" y="5498016"/>
            <a:ext cx="1958870" cy="12992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s009.radikal.ru/i307/1101/43/fde0011f4ae0.jpg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1483">
            <a:off x="7586677" y="2348880"/>
            <a:ext cx="1302792" cy="17635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baursak.info/pictures08/055_02.jpg"/>
          <p:cNvPicPr>
            <a:picLocks noChangeAspect="1" noChangeArrowheads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414911" y="5612925"/>
            <a:ext cx="1778862" cy="10981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s56.radikal.ru/i154/1105/c2/4f1965649897.jpg"/>
          <p:cNvPicPr>
            <a:picLocks noChangeAspect="1" noChangeArrowheads="1"/>
          </p:cNvPicPr>
          <p:nvPr/>
        </p:nvPicPr>
        <p:blipFill rotWithShape="1">
          <a:blip r:embed="rId2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981019" y="5381604"/>
            <a:ext cx="1949365" cy="13127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4" descr="http://www.ulyanovskcity.ru/images/news/123509_67_662334913.jpg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202" y="44692"/>
            <a:ext cx="2562385" cy="16541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ura.9may.ru/images/20956/46/209564646.jpg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5738">
            <a:off x="7588262" y="3861513"/>
            <a:ext cx="1301207" cy="1668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http://s.vtambove.ru/photos/0/5/95/5298391bb1377_normal.jpg"/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35" y="3426025"/>
            <a:ext cx="1038008" cy="1489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" descr="http://media.gorannecin.rs/2011/07/Poster198-272x440.jpg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1051">
            <a:off x="295977" y="2089967"/>
            <a:ext cx="917732" cy="14845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2" descr="http://www.design-warez.ru/uploads/posts/2011-05/1304503987_15-61273142211.jpg"/>
          <p:cNvPicPr>
            <a:picLocks noChangeAspect="1" noChangeArrowheads="1"/>
          </p:cNvPicPr>
          <p:nvPr/>
        </p:nvPicPr>
        <p:blipFill>
          <a:blip r:embed="rId3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62" y="4714170"/>
            <a:ext cx="1446905" cy="198022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4549" y="667019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D5255B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35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endParaRPr lang="ru-RU" sz="20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23528" y="571480"/>
            <a:ext cx="8134672" cy="494575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 flip="none" rotWithShape="1">
                  <a:gsLst>
                    <a:gs pos="26000">
                      <a:srgbClr val="FFFF00"/>
                    </a:gs>
                    <a:gs pos="43000">
                      <a:srgbClr val="FF0000"/>
                    </a:gs>
                    <a:gs pos="60000">
                      <a:srgbClr val="FFFF00"/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НИКТО НЕ ЗАБЫТ</a:t>
            </a:r>
            <a:br>
              <a:rPr lang="ru-RU" sz="7200" b="1" dirty="0" smtClean="0">
                <a:ln w="11430"/>
                <a:gradFill flip="none" rotWithShape="1">
                  <a:gsLst>
                    <a:gs pos="26000">
                      <a:srgbClr val="FFFF00"/>
                    </a:gs>
                    <a:gs pos="43000">
                      <a:srgbClr val="FF0000"/>
                    </a:gs>
                    <a:gs pos="60000">
                      <a:srgbClr val="FFFF00"/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7200" b="1" dirty="0" smtClean="0">
                <a:ln w="11430"/>
                <a:gradFill flip="none" rotWithShape="1">
                  <a:gsLst>
                    <a:gs pos="26000">
                      <a:srgbClr val="FFFF00"/>
                    </a:gs>
                    <a:gs pos="43000">
                      <a:srgbClr val="FF0000"/>
                    </a:gs>
                    <a:gs pos="60000">
                      <a:srgbClr val="FFFF00"/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НИЧТО НЕ ЗАБЫТО</a:t>
            </a:r>
            <a:br>
              <a:rPr lang="ru-RU" sz="7200" b="1" dirty="0" smtClean="0">
                <a:ln w="11430"/>
                <a:gradFill flip="none" rotWithShape="1">
                  <a:gsLst>
                    <a:gs pos="26000">
                      <a:srgbClr val="FFFF00"/>
                    </a:gs>
                    <a:gs pos="43000">
                      <a:srgbClr val="FF0000"/>
                    </a:gs>
                    <a:gs pos="60000">
                      <a:srgbClr val="FFFF00"/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 flip="none" rotWithShape="1">
                <a:gsLst>
                  <a:gs pos="26000">
                    <a:srgbClr val="FFFF00"/>
                  </a:gs>
                  <a:gs pos="43000">
                    <a:srgbClr val="FF0000"/>
                  </a:gs>
                  <a:gs pos="60000">
                    <a:srgbClr val="FFFF00"/>
                  </a:gs>
                </a:gsLst>
                <a:lin ang="162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563378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s://www.stihi.ru/pics/2014/04/02/11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3865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https://csdfmuseum.ru/uploads/articles/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450784" cy="63835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://cn12.nevsedoma.com.ua/photo/115/4/1264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718500" cy="62446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s://kungur59.ru/uploads/2016/05/m4iriucxf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62943" cy="60945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s://avatars.mds.yandex.net/get-pdb/876214/1b0c44f8-554e-4ca6-8289-702ce3a3b04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90"/>
            <a:ext cx="7679396" cy="62587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200">
                  <a:alpha val="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22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июня 1941г.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oundRect">
            <a:avLst>
              <a:gd name="adj" fmla="val 7618"/>
            </a:avLst>
          </a:prstGeom>
          <a:noFill/>
          <a:ln w="22225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bevel/>
          </a:ln>
        </p:spPr>
        <p:txBody>
          <a:bodyPr/>
          <a:lstStyle/>
          <a:p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Пункт 1</a:t>
            </a:r>
          </a:p>
          <a:p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Пункт 2</a:t>
            </a:r>
          </a:p>
          <a:p>
            <a:pPr lvl="1">
              <a:buFont typeface="Arial" pitchFamily="34" charset="0"/>
              <a:buChar char="•"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Вложенный пункт 1</a:t>
            </a:r>
          </a:p>
          <a:p>
            <a:pPr lvl="1">
              <a:buFont typeface="Arial" pitchFamily="34" charset="0"/>
              <a:buChar char="•"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Вложенный пункт 2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026" name="Рисунок 6" descr="Фотографии Великой Отечественной войны 1941 года (95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599"/>
            <a:ext cx="8077200" cy="530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eslib.ru/wp-content/uploads/2019/08/B-17-bombs-away-1024x7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24840" cy="61235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9" descr="Фотографии Великой Отечественной войны 1941 года (95 фото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394263" cy="628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8" name="Picture 4" descr="https://cdn.fishki.net/upload/post/2017/05/30/2302347/tn/8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35068" cy="60172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fototelegraf.ru/wp-content/uploads/2011/09/vostochnoevropejskij-front-19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642918"/>
            <a:ext cx="8198221" cy="55487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s://pbs.twimg.com/media/ED6x6nbXkAA6nU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00042"/>
            <a:ext cx="8485513" cy="5798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s://avatars.mds.yandex.net/get-pdb/879561/a76414e4-1fa2-4482-9dd9-f69a905d76b0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0345" y="397597"/>
            <a:ext cx="8617935" cy="58889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s://cont.ws/uploads/pic/2019/9/%D1%89%D0%B4%D0%B6%D0%BD%20%281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586816" cy="53825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ложение 1 к конспект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Приложение 1 к конспекту</Template>
  <TotalTime>2</TotalTime>
  <Words>17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Приложение 1 к конспекту</vt:lpstr>
      <vt:lpstr>НИКТО НЕ ЗАБЫТ НИЧТО НЕ ЗАБЫТО </vt:lpstr>
      <vt:lpstr>22 июня 1941г.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НИКТО НЕ ЗАБЫТ НИЧТО НЕ ЗАБЫТО </dc:title>
  <dc:creator>Коля</dc:creator>
  <cp:lastModifiedBy>Коля</cp:lastModifiedBy>
  <cp:revision>1</cp:revision>
  <dcterms:created xsi:type="dcterms:W3CDTF">2020-01-26T11:25:54Z</dcterms:created>
  <dcterms:modified xsi:type="dcterms:W3CDTF">2020-01-26T11:28:17Z</dcterms:modified>
</cp:coreProperties>
</file>