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90" r:id="rId4"/>
    <p:sldId id="294" r:id="rId5"/>
    <p:sldId id="311" r:id="rId6"/>
    <p:sldId id="312" r:id="rId7"/>
    <p:sldId id="313" r:id="rId8"/>
    <p:sldId id="314" r:id="rId9"/>
    <p:sldId id="284" r:id="rId10"/>
    <p:sldId id="281" r:id="rId11"/>
    <p:sldId id="315" r:id="rId12"/>
    <p:sldId id="316" r:id="rId13"/>
    <p:sldId id="31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D5255B"/>
    <a:srgbClr val="FF33CC"/>
    <a:srgbClr val="7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94660"/>
  </p:normalViewPr>
  <p:slideViewPr>
    <p:cSldViewPr>
      <p:cViewPr varScale="1">
        <p:scale>
          <a:sx n="45" d="100"/>
          <a:sy n="45" d="100"/>
        </p:scale>
        <p:origin x="-1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1318243" y="1484784"/>
            <a:ext cx="6186568" cy="4176463"/>
          </a:xfrm>
          <a:prstGeom prst="roundRect">
            <a:avLst/>
          </a:prstGeom>
          <a:solidFill>
            <a:schemeClr val="bg1">
              <a:lumMod val="65000"/>
              <a:alpha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jpeg"/><Relationship Id="rId26" Type="http://schemas.openxmlformats.org/officeDocument/2006/relationships/image" Target="../media/image1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34" Type="http://schemas.openxmlformats.org/officeDocument/2006/relationships/image" Target="../media/image20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5" Type="http://schemas.openxmlformats.org/officeDocument/2006/relationships/image" Target="../media/image11.jpeg"/><Relationship Id="rId3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6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32" Type="http://schemas.openxmlformats.org/officeDocument/2006/relationships/image" Target="../media/image18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9.jpeg"/><Relationship Id="rId28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31" Type="http://schemas.openxmlformats.org/officeDocument/2006/relationships/image" Target="../media/image1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8.jpeg"/><Relationship Id="rId27" Type="http://schemas.openxmlformats.org/officeDocument/2006/relationships/image" Target="../media/image13.jpeg"/><Relationship Id="rId30" Type="http://schemas.openxmlformats.org/officeDocument/2006/relationships/image" Target="../media/image16.jpeg"/><Relationship Id="rId35" Type="http://schemas.openxmlformats.org/officeDocument/2006/relationships/hyperlink" Target="http://nsportal.ru/user/33485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http://img-fotki.yandex.ru/get/5903/svetlera.283/0_5b4c3_74d5c855_XL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Рамка 3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blipFill>
            <a:blip r:embed="rId1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16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8" name="Picture 2" descr="http://www.pozitiff.info/uploads/posts/2012-05/1336516083_red_army_38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9809">
            <a:off x="194108" y="1101046"/>
            <a:ext cx="1210263" cy="1539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2745">
            <a:off x="1467743" y="-30366"/>
            <a:ext cx="1468795" cy="19057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7496" y="26093"/>
            <a:ext cx="2162742" cy="28061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iaoo.ru/files/image/virtual_gallery_war/b/mir00012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802130" y="5644479"/>
            <a:ext cx="1329560" cy="1074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i7.pixs.ru/storage/9/7/7/5c9c32acbb_4370063_10108977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3976"/>
            <a:ext cx="1725419" cy="11370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http://sfw.so/uploads/posts/2009-02/1235389513_3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52298">
            <a:off x="7106678" y="241979"/>
            <a:ext cx="1165788" cy="15981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www.nextonmarket.com/u/5051/p/640x480/cc32452646b341569045dd57843ba5fc.jp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221"/>
          <a:stretch/>
        </p:blipFill>
        <p:spPr bwMode="auto">
          <a:xfrm>
            <a:off x="4069724" y="252123"/>
            <a:ext cx="1704211" cy="12007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i061.radikal.ru/1002/2d/2860727817e6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112" y="99721"/>
            <a:ext cx="2266575" cy="15441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za.zubr.in.ua/wp-content/images/2012/05/q1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29" y="5503853"/>
            <a:ext cx="1968116" cy="1289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http://im6-tub-ru.yandex.net/i?id=133544828-67-72&amp;n=24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130" y="5498016"/>
            <a:ext cx="1958870" cy="12992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s009.radikal.ru/i307/1101/43/fde0011f4ae0.jp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1483">
            <a:off x="7586677" y="2348880"/>
            <a:ext cx="1302792" cy="17635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aursak.info/pictures08/055_02.jp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414911" y="5612925"/>
            <a:ext cx="1778862" cy="10981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56.radikal.ru/i154/1105/c2/4f1965649897.jp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981019" y="5381604"/>
            <a:ext cx="1949365" cy="13127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4" descr="http://www.ulyanovskcity.ru/images/news/123509_67_662334913.jpg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202" y="44692"/>
            <a:ext cx="2562385" cy="16541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ura.9may.ru/images/20956/46/209564646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5738">
            <a:off x="7588262" y="3861513"/>
            <a:ext cx="1301207" cy="1668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://s.vtambove.ru/photos/0/5/95/5298391bb1377_normal.jpg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35" y="3426025"/>
            <a:ext cx="1038008" cy="1489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http://media.gorannecin.rs/2011/07/Poster198-272x440.jp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1051">
            <a:off x="295977" y="2089967"/>
            <a:ext cx="917732" cy="14845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http://www.design-warez.ru/uploads/posts/2011-05/1304503987_15-61273142211.jpg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62" y="4714170"/>
            <a:ext cx="1446905" cy="19802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4549" y="667019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D5255B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5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71480"/>
            <a:ext cx="4535339" cy="571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929190" y="1285860"/>
            <a:ext cx="364333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Гичева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Екатерина Петровна,</a:t>
            </a:r>
          </a:p>
          <a:p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Напалкова</a:t>
            </a: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Текуса</a:t>
            </a: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Николаевна</a:t>
            </a:r>
          </a:p>
          <a:p>
            <a:endParaRPr lang="ru-RU" sz="44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_папка\фото для презент 9 мая\IMG_2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3944156" cy="525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1484784"/>
            <a:ext cx="4176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Тюрнин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Александрович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avatars.mds.yandex.net/get-pdb/1873964/d29c4fea-599d-4046-9589-2fcf1cf311e8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63" y="642918"/>
            <a:ext cx="8679717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i.ytimg.com/vi/nS2-WZRCs9g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5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avatars.mds.yandex.net/get-zen_doc/1878023/pub_5db2d39e4e057700b17cac9a_5db2d48f32335400b13930b5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64369" cy="5919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85728"/>
            <a:ext cx="4213223" cy="626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3116"/>
            <a:ext cx="5017001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55721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Лопырева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Мария Алексеевна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5143536" cy="638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00694" y="2000240"/>
            <a:ext cx="34290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Нестеров </a:t>
            </a: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Григорий </a:t>
            </a: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Михайлович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4000528" cy="593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786314" y="1857364"/>
            <a:ext cx="28574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Габов</a:t>
            </a: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Григорий </a:t>
            </a: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Ильич</a:t>
            </a:r>
            <a:endParaRPr lang="ru-RU" sz="44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https://cdn.fishki.net/upload/post/2019/05/08/2971954/tn/v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96208" cy="61214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ds04.infourok.ru/uploads/ex/12f6/0006c9b5-9ca3c146/img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83596" cy="6362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ds01.infourok.ru/uploads/ex/0538/00000537-0f580733/img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8667778" cy="6500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pscrimea.files.wordpress.com/2019/04/w1056h594fi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876306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_папка\фото для презент 9 мая\IMG_2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412" y="1470684"/>
            <a:ext cx="5647829" cy="423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2040" y="1412776"/>
            <a:ext cx="31683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Чаланов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Дмитрий Иванович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 1 к конспект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 1 к конспекту</Template>
  <TotalTime>4</TotalTime>
  <Words>24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Приложение 1 к конспекту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1</cp:revision>
  <dcterms:created xsi:type="dcterms:W3CDTF">2020-01-26T11:21:25Z</dcterms:created>
  <dcterms:modified xsi:type="dcterms:W3CDTF">2020-01-26T11:25:40Z</dcterms:modified>
</cp:coreProperties>
</file>