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9" r:id="rId3"/>
    <p:sldId id="320" r:id="rId4"/>
    <p:sldId id="270" r:id="rId5"/>
    <p:sldId id="272" r:id="rId6"/>
    <p:sldId id="273" r:id="rId7"/>
    <p:sldId id="275" r:id="rId8"/>
    <p:sldId id="274" r:id="rId9"/>
    <p:sldId id="276" r:id="rId10"/>
    <p:sldId id="277" r:id="rId11"/>
    <p:sldId id="278" r:id="rId12"/>
    <p:sldId id="279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D5255B"/>
    <a:srgbClr val="FF33CC"/>
    <a:srgbClr val="7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4" autoAdjust="0"/>
    <p:restoredTop sz="94572" autoAdjust="0"/>
  </p:normalViewPr>
  <p:slideViewPr>
    <p:cSldViewPr>
      <p:cViewPr varScale="1">
        <p:scale>
          <a:sx n="45" d="100"/>
          <a:sy n="45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 userDrawn="1"/>
        </p:nvSpPr>
        <p:spPr>
          <a:xfrm>
            <a:off x="1318243" y="1484784"/>
            <a:ext cx="6186568" cy="4176463"/>
          </a:xfrm>
          <a:prstGeom prst="roundRect">
            <a:avLst/>
          </a:prstGeom>
          <a:solidFill>
            <a:schemeClr val="bg1">
              <a:lumMod val="65000"/>
              <a:alpha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jpeg"/><Relationship Id="rId26" Type="http://schemas.openxmlformats.org/officeDocument/2006/relationships/image" Target="../media/image1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jpeg"/><Relationship Id="rId34" Type="http://schemas.openxmlformats.org/officeDocument/2006/relationships/image" Target="../media/image20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5" Type="http://schemas.openxmlformats.org/officeDocument/2006/relationships/image" Target="../media/image11.jpeg"/><Relationship Id="rId3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6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jpeg"/><Relationship Id="rId32" Type="http://schemas.openxmlformats.org/officeDocument/2006/relationships/image" Target="../media/image18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23" Type="http://schemas.openxmlformats.org/officeDocument/2006/relationships/image" Target="../media/image9.jpeg"/><Relationship Id="rId28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31" Type="http://schemas.openxmlformats.org/officeDocument/2006/relationships/image" Target="../media/image1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8.jpeg"/><Relationship Id="rId27" Type="http://schemas.openxmlformats.org/officeDocument/2006/relationships/image" Target="../media/image13.jpeg"/><Relationship Id="rId30" Type="http://schemas.openxmlformats.org/officeDocument/2006/relationships/image" Target="../media/image16.jpeg"/><Relationship Id="rId35" Type="http://schemas.openxmlformats.org/officeDocument/2006/relationships/hyperlink" Target="http://nsportal.ru/user/33485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http://img-fotki.yandex.ru/get/5903/svetlera.283/0_5b4c3_74d5c855_XL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Рамка 3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blipFill>
            <a:blip r:embed="rId1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16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8" name="Picture 2" descr="http://www.pozitiff.info/uploads/posts/2012-05/1336516083_red_army_38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409809">
            <a:off x="194108" y="1101046"/>
            <a:ext cx="1210263" cy="1539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762745">
            <a:off x="1467743" y="-30366"/>
            <a:ext cx="1468795" cy="19057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seti.ee/narva/uploads/newbb/12314_463f3a33873d1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77496" y="26093"/>
            <a:ext cx="2162742" cy="28061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iaoo.ru/files/image/virtual_gallery_war/b/mir00012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802130" y="5644479"/>
            <a:ext cx="1329560" cy="1074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i7.pixs.ru/storage/9/7/7/5c9c32acbb_4370063_10108977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83976"/>
            <a:ext cx="1725419" cy="11370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http://sfw.so/uploads/posts/2009-02/1235389513_3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152298">
            <a:off x="7106678" y="241979"/>
            <a:ext cx="1165788" cy="15981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www.nextonmarket.com/u/5051/p/640x480/cc32452646b341569045dd57843ba5fc.jp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221"/>
          <a:stretch/>
        </p:blipFill>
        <p:spPr bwMode="auto">
          <a:xfrm>
            <a:off x="4069724" y="252123"/>
            <a:ext cx="1704211" cy="12007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http://i061.radikal.ru/1002/2d/2860727817e6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2112" y="99721"/>
            <a:ext cx="2266575" cy="154410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za.zubr.in.ua/wp-content/images/2012/05/q1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4229" y="5503853"/>
            <a:ext cx="1968116" cy="1289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http://im6-tub-ru.yandex.net/i?id=133544828-67-72&amp;n=24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13130" y="5498016"/>
            <a:ext cx="1958870" cy="12992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http://s009.radikal.ru/i307/1101/43/fde0011f4ae0.jp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31483">
            <a:off x="7586677" y="2348880"/>
            <a:ext cx="1302792" cy="17635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baursak.info/pictures08/055_02.jp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414911" y="5612925"/>
            <a:ext cx="1778862" cy="10981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56.radikal.ru/i154/1105/c2/4f1965649897.jp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981019" y="5381604"/>
            <a:ext cx="1949365" cy="13127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4" descr="http://www.ulyanovskcity.ru/images/news/123509_67_662334913.jpg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35202" y="44692"/>
            <a:ext cx="2562385" cy="16541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ura.9may.ru/images/20956/46/209564646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65738">
            <a:off x="7588262" y="3861513"/>
            <a:ext cx="1301207" cy="1668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://s.vtambove.ru/photos/0/5/95/5298391bb1377_normal.jpg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235" y="3426025"/>
            <a:ext cx="1038008" cy="1489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http://media.gorannecin.rs/2011/07/Poster198-272x440.jp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261051">
            <a:off x="295977" y="2089967"/>
            <a:ext cx="917732" cy="14845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http://www.design-warez.ru/uploads/posts/2011-05/1304503987_15-61273142211.jpg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962" y="4714170"/>
            <a:ext cx="1446905" cy="19802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4549" y="667019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D5255B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5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https://pobeda.npi-tu.ru/assets/images/calendar/may-9/9-may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8869927" cy="56436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2015_05_05\2015_05_06\IMG_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6795176" cy="50577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76672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Иевлевы Иван Петрович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Лидия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Прокофьевна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2015_05_06\IMG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4047009" cy="44974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32040" y="1628800"/>
            <a:ext cx="3096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Лопырев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</a:t>
            </a:r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Ульянович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д.Климовск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2015_05_06\IMG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4155529" cy="4838440"/>
          </a:xfrm>
          <a:prstGeom prst="rect">
            <a:avLst/>
          </a:prstGeom>
          <a:noFill/>
        </p:spPr>
      </p:pic>
      <p:sp>
        <p:nvSpPr>
          <p:cNvPr id="3" name="Стрелка вниз 2"/>
          <p:cNvSpPr/>
          <p:nvPr/>
        </p:nvSpPr>
        <p:spPr>
          <a:xfrm rot="2168012">
            <a:off x="4781227" y="1798118"/>
            <a:ext cx="265940" cy="552163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60032" y="1844824"/>
            <a:ext cx="38164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Лютоев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Никифорович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1484784"/>
            <a:ext cx="7426037" cy="491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224" y="214290"/>
            <a:ext cx="8286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Тюрнины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Иван Александрович и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Анастасия Степановна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avatars.mds.yandex.net/get-districts/1767156/2a0000016b751d363a1d24a1acbc51945635/optim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7"/>
            <a:ext cx="9144000" cy="61569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avatars.mds.yandex.net/get-pdb/1676021/ed3b4616-b020-4a3f-9073-914ec56be564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97529" cy="5929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015_05_05\IMG_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129526"/>
            <a:ext cx="3334122" cy="4945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60032" y="1772816"/>
            <a:ext cx="2664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Касев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Павел Иванович</a:t>
            </a:r>
          </a:p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</a:t>
            </a:r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Вочь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95048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2015_05_05\IMG_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764704"/>
            <a:ext cx="3977729" cy="50071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92080" y="1628800"/>
            <a:ext cx="30243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Булышев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Григорий Павлович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2015_05_05\IMG_0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772816"/>
            <a:ext cx="5472607" cy="47774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692696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Лопырев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Григорий Егорович  </a:t>
            </a:r>
          </a:p>
          <a:p>
            <a:pPr algn="ctr"/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Лопырева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Агафья Андреевна</a:t>
            </a:r>
          </a:p>
          <a:p>
            <a:pPr algn="ctr"/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д.Климовск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2015_05_05\2015_05_06\IMG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3590379" cy="57206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4008" y="1916832"/>
            <a:ext cx="3096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Напалков Иван Петрович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2015_05_05\2015_05_06\IMG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80728"/>
            <a:ext cx="3057302" cy="50349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7984" y="1700808"/>
            <a:ext cx="30243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Тырбылев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Алексей Иванович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2015_05_05\2015_05_06\IMG_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3600400" cy="4664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1772816"/>
            <a:ext cx="29523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Иевлев Иван Петрович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п.Логинъяг</a:t>
            </a: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 1 к конспект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 1 к конспекту</Template>
  <TotalTime>5</TotalTime>
  <Words>47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Приложение 1 к конспекту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2</cp:revision>
  <dcterms:created xsi:type="dcterms:W3CDTF">2020-01-26T11:07:59Z</dcterms:created>
  <dcterms:modified xsi:type="dcterms:W3CDTF">2020-01-26T11:20:54Z</dcterms:modified>
</cp:coreProperties>
</file>