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5" r:id="rId3"/>
    <p:sldId id="286" r:id="rId4"/>
    <p:sldId id="288" r:id="rId5"/>
    <p:sldId id="289" r:id="rId6"/>
    <p:sldId id="321" r:id="rId7"/>
    <p:sldId id="322" r:id="rId8"/>
    <p:sldId id="323" r:id="rId9"/>
    <p:sldId id="324" r:id="rId10"/>
    <p:sldId id="325" r:id="rId11"/>
    <p:sldId id="280" r:id="rId12"/>
    <p:sldId id="296" r:id="rId13"/>
    <p:sldId id="29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0000"/>
    <a:srgbClr val="D5255B"/>
    <a:srgbClr val="FF33CC"/>
    <a:srgbClr val="7E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54" autoAdjust="0"/>
    <p:restoredTop sz="94572" autoAdjust="0"/>
  </p:normalViewPr>
  <p:slideViewPr>
    <p:cSldViewPr>
      <p:cViewPr varScale="1">
        <p:scale>
          <a:sx n="45" d="100"/>
          <a:sy n="45" d="100"/>
        </p:scale>
        <p:origin x="-108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 userDrawn="1"/>
        </p:nvSpPr>
        <p:spPr>
          <a:xfrm>
            <a:off x="1318243" y="1484784"/>
            <a:ext cx="6186568" cy="4176463"/>
          </a:xfrm>
          <a:prstGeom prst="roundRect">
            <a:avLst/>
          </a:prstGeom>
          <a:solidFill>
            <a:schemeClr val="bg1">
              <a:lumMod val="65000"/>
              <a:alpha val="6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4.jpeg"/><Relationship Id="rId26" Type="http://schemas.openxmlformats.org/officeDocument/2006/relationships/image" Target="../media/image12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7.jpeg"/><Relationship Id="rId34" Type="http://schemas.openxmlformats.org/officeDocument/2006/relationships/image" Target="../media/image20.jpe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jpeg"/><Relationship Id="rId25" Type="http://schemas.openxmlformats.org/officeDocument/2006/relationships/image" Target="../media/image11.jpeg"/><Relationship Id="rId3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6" Type="http://schemas.microsoft.com/office/2007/relationships/hdphoto" Target="../media/hdphoto2.wdp"/><Relationship Id="rId20" Type="http://schemas.openxmlformats.org/officeDocument/2006/relationships/image" Target="../media/image6.jpeg"/><Relationship Id="rId29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0.jpeg"/><Relationship Id="rId32" Type="http://schemas.openxmlformats.org/officeDocument/2006/relationships/image" Target="../media/image18.jpe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23" Type="http://schemas.openxmlformats.org/officeDocument/2006/relationships/image" Target="../media/image9.jpeg"/><Relationship Id="rId28" Type="http://schemas.openxmlformats.org/officeDocument/2006/relationships/image" Target="../media/image14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jpeg"/><Relationship Id="rId31" Type="http://schemas.openxmlformats.org/officeDocument/2006/relationships/image" Target="../media/image17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Relationship Id="rId22" Type="http://schemas.openxmlformats.org/officeDocument/2006/relationships/image" Target="../media/image8.jpeg"/><Relationship Id="rId27" Type="http://schemas.openxmlformats.org/officeDocument/2006/relationships/image" Target="../media/image13.jpeg"/><Relationship Id="rId30" Type="http://schemas.openxmlformats.org/officeDocument/2006/relationships/image" Target="../media/image16.jpeg"/><Relationship Id="rId35" Type="http://schemas.openxmlformats.org/officeDocument/2006/relationships/hyperlink" Target="http://nsportal.ru/user/33485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4" descr="http://img-fotki.yandex.ru/get/5903/svetlera.283/0_5b4c3_74d5c855_XL.jpg"/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Рамка 3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62"/>
            </a:avLst>
          </a:prstGeom>
          <a:blipFill>
            <a:blip r:embed="rId15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 xmlns="">
                    <a14:imgLayer r:embed="rId16">
                      <a14:imgEffect>
                        <a14:colorTemperature colorTemp="112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8" name="Picture 2" descr="http://www.pozitiff.info/uploads/posts/2012-05/1336516083_red_army_38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1409809">
            <a:off x="194108" y="1101046"/>
            <a:ext cx="1210263" cy="153905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6" descr="http://www.seti.ee/narva/uploads/newbb/12314_463f3a33873d1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762745">
            <a:off x="1467743" y="-30366"/>
            <a:ext cx="1468795" cy="190576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http://www.seti.ee/narva/uploads/newbb/12314_463f3a33873d1.jp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77496" y="26093"/>
            <a:ext cx="2162742" cy="280615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 descr="http://www.iaoo.ru/files/image/virtual_gallery_war/b/mir00012.jpg"/>
          <p:cNvPicPr>
            <a:picLocks noChangeAspect="1" noChangeArrowheads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802130" y="5644479"/>
            <a:ext cx="1329560" cy="107496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0" descr="http://i7.pixs.ru/storage/9/7/7/5c9c32acbb_4370063_10108977.jpg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283976"/>
            <a:ext cx="1725419" cy="113701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2" descr="http://sfw.so/uploads/posts/2009-02/1235389513_3.jpg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152298">
            <a:off x="7106678" y="241979"/>
            <a:ext cx="1165788" cy="159819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6" descr="http://www.nextonmarket.com/u/5051/p/640x480/cc32452646b341569045dd57843ba5fc.jpg"/>
          <p:cNvPicPr>
            <a:picLocks noChangeAspect="1" noChangeArrowheads="1"/>
          </p:cNvPicPr>
          <p:nvPr/>
        </p:nvPicPr>
        <p:blipFill rotWithShape="1">
          <a:blip r:embed="rId2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-221"/>
          <a:stretch/>
        </p:blipFill>
        <p:spPr bwMode="auto">
          <a:xfrm>
            <a:off x="4069724" y="252123"/>
            <a:ext cx="1704211" cy="120071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8" descr="http://i061.radikal.ru/1002/2d/2860727817e6.jpg"/>
          <p:cNvPicPr>
            <a:picLocks noChangeAspect="1" noChangeArrowheads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2112" y="99721"/>
            <a:ext cx="2266575" cy="154410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0" descr="http://za.zubr.in.ua/wp-content/images/2012/05/q1.jpg"/>
          <p:cNvPicPr>
            <a:picLocks noChangeAspect="1" noChangeArrowheads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14229" y="5503853"/>
            <a:ext cx="1968116" cy="128945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6" descr="http://im6-tub-ru.yandex.net/i?id=133544828-67-72&amp;n=24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13130" y="5498016"/>
            <a:ext cx="1958870" cy="129925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http://s009.radikal.ru/i307/1101/43/fde0011f4ae0.jpg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331483">
            <a:off x="7586677" y="2348880"/>
            <a:ext cx="1302792" cy="176350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" descr="http://baursak.info/pictures08/055_02.jpg"/>
          <p:cNvPicPr>
            <a:picLocks noChangeAspect="1" noChangeArrowheads="1"/>
          </p:cNvPicPr>
          <p:nvPr/>
        </p:nvPicPr>
        <p:blipFill rotWithShape="1">
          <a:blip r:embed="rId2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414911" y="5612925"/>
            <a:ext cx="1778862" cy="109813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http://s56.radikal.ru/i154/1105/c2/4f1965649897.jpg"/>
          <p:cNvPicPr>
            <a:picLocks noChangeAspect="1" noChangeArrowheads="1"/>
          </p:cNvPicPr>
          <p:nvPr/>
        </p:nvPicPr>
        <p:blipFill rotWithShape="1">
          <a:blip r:embed="rId2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981019" y="5381604"/>
            <a:ext cx="1949365" cy="131278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4" descr="http://www.ulyanovskcity.ru/images/news/123509_67_662334913.jpg"/>
          <p:cNvPicPr>
            <a:picLocks noChangeAspect="1" noChangeArrowheads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35202" y="44692"/>
            <a:ext cx="2562385" cy="165416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http://ura.9may.ru/images/20956/46/209564646.jpg"/>
          <p:cNvPicPr>
            <a:picLocks noChangeAspect="1" noChangeArrowheads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365738">
            <a:off x="7588262" y="3861513"/>
            <a:ext cx="1301207" cy="166821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8" descr="http://s.vtambove.ru/photos/0/5/95/5298391bb1377_normal.jpg"/>
          <p:cNvPicPr>
            <a:picLocks noChangeAspect="1" noChangeArrowheads="1"/>
          </p:cNvPicPr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0235" y="3426025"/>
            <a:ext cx="1038008" cy="148996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2" descr="http://media.gorannecin.rs/2011/07/Poster198-272x440.jpg"/>
          <p:cNvPicPr>
            <a:picLocks noChangeAspect="1" noChangeArrowheads="1"/>
          </p:cNvPicPr>
          <p:nvPr/>
        </p:nvPicPr>
        <p:blipFill>
          <a:blip r:embed="rId3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1261051">
            <a:off x="295977" y="2089967"/>
            <a:ext cx="917732" cy="148456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2" descr="http://www.design-warez.ru/uploads/posts/2011-05/1304503987_15-61273142211.jpg"/>
          <p:cNvPicPr>
            <a:picLocks noChangeAspect="1" noChangeArrowheads="1"/>
          </p:cNvPicPr>
          <p:nvPr/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7962" y="4714170"/>
            <a:ext cx="1446905" cy="198022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84549" y="6670197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D5255B"/>
                </a:solidFill>
                <a:latin typeface="Monotype Corsiva" pitchFamily="66" charset="0"/>
              </a:rPr>
              <a:t>Матюшкина А.В. </a:t>
            </a:r>
            <a:r>
              <a:rPr lang="en-US" sz="1000" dirty="0" smtClean="0">
                <a:latin typeface="Monotype Corsiva" pitchFamily="66" charset="0"/>
                <a:hlinkClick r:id="rId35"/>
              </a:rPr>
              <a:t>http://nsportal.ru/user/33485</a:t>
            </a:r>
            <a:r>
              <a:rPr lang="ru-RU" sz="1000" dirty="0" smtClean="0">
                <a:latin typeface="Monotype Corsiva" pitchFamily="66" charset="0"/>
              </a:rPr>
              <a:t>  </a:t>
            </a:r>
            <a:endParaRPr lang="ru-RU" sz="1000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ihi.ru/pics/2016/04/23/5623.jpg" TargetMode="External"/><Relationship Id="rId2" Type="http://schemas.openxmlformats.org/officeDocument/2006/relationships/hyperlink" Target="http://powerpointstore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_папка\фото для презент 9 мая\IMG_22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714356"/>
            <a:ext cx="4176464" cy="56886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низ 3"/>
          <p:cNvSpPr/>
          <p:nvPr/>
        </p:nvSpPr>
        <p:spPr>
          <a:xfrm rot="1581021">
            <a:off x="5639492" y="1405575"/>
            <a:ext cx="431520" cy="601173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072066" y="1785926"/>
            <a:ext cx="30003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Тюрнин</a:t>
            </a:r>
            <a:r>
              <a:rPr lang="ru-RU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Иван Александрович</a:t>
            </a:r>
            <a:endParaRPr lang="ru-RU" sz="32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s://www.stihi.ru/pics/2016/04/23/56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571480"/>
            <a:ext cx="85725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988840"/>
            <a:ext cx="52565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ВЕЧНАЯ ПАМЯТЬ!</a:t>
            </a:r>
            <a:endParaRPr lang="ru-RU" sz="8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785926"/>
            <a:ext cx="521497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3300"/>
                </a:solidFill>
              </a:rPr>
              <a:t>Выражаем благодарность жителям п.Логинъяг: </a:t>
            </a:r>
            <a:r>
              <a:rPr lang="ru-RU" sz="2800" b="1" dirty="0" err="1" smtClean="0">
                <a:solidFill>
                  <a:srgbClr val="FF3300"/>
                </a:solidFill>
              </a:rPr>
              <a:t>Лютоевой</a:t>
            </a:r>
            <a:r>
              <a:rPr lang="ru-RU" sz="2800" b="1" dirty="0" smtClean="0">
                <a:solidFill>
                  <a:srgbClr val="FF3300"/>
                </a:solidFill>
              </a:rPr>
              <a:t> Т.Г., </a:t>
            </a:r>
            <a:r>
              <a:rPr lang="ru-RU" sz="2800" b="1" dirty="0" err="1" smtClean="0">
                <a:solidFill>
                  <a:srgbClr val="FF3300"/>
                </a:solidFill>
              </a:rPr>
              <a:t>Бабиковой</a:t>
            </a:r>
            <a:r>
              <a:rPr lang="ru-RU" sz="2800" b="1" dirty="0" smtClean="0">
                <a:solidFill>
                  <a:srgbClr val="FF3300"/>
                </a:solidFill>
              </a:rPr>
              <a:t> В.Г., Самариной Т.Д., </a:t>
            </a:r>
            <a:r>
              <a:rPr lang="ru-RU" sz="2800" b="1" dirty="0" err="1" smtClean="0">
                <a:solidFill>
                  <a:srgbClr val="FF3300"/>
                </a:solidFill>
              </a:rPr>
              <a:t>Каркут</a:t>
            </a:r>
            <a:r>
              <a:rPr lang="ru-RU" sz="2800" b="1" dirty="0" smtClean="0">
                <a:solidFill>
                  <a:srgbClr val="FF3300"/>
                </a:solidFill>
              </a:rPr>
              <a:t> Л.И. и др., предоставивших  фотографии своих родственников для создания данной презентации.</a:t>
            </a:r>
            <a:endParaRPr lang="ru-RU" sz="28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571612"/>
            <a:ext cx="678661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hlinkClick r:id="rId2"/>
              </a:rPr>
              <a:t>http://powerpointstore.com/</a:t>
            </a:r>
            <a:endParaRPr lang="ru-RU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hlinkClick r:id="rId3"/>
              </a:rPr>
              <a:t>https://www.stihi.ru/pics/2016/04/23/5623.jpg</a:t>
            </a:r>
            <a:endParaRPr lang="ru-RU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hlinkClick r:id="rId4" action="ppaction://hlinksldjump"/>
              </a:rPr>
              <a:t>https://ds04.infourok.ru/uploads/ex/12f6/0006c9b59ca3c146/img37.jpg</a:t>
            </a:r>
            <a:r>
              <a:rPr lang="ru-RU" sz="3200" dirty="0" smtClean="0">
                <a:hlinkClick r:id="rId4" action="ppaction://hlinksldjump"/>
              </a:rPr>
              <a:t>Слайд 53</a:t>
            </a:r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71604" y="1214422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Интернет -ресурсы: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68" y="4143380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rgbClr val="FF0000"/>
                </a:solidFill>
              </a:rPr>
              <a:t>Презентацию подготовила воспитатель МДОУ «Зимстанский детский сад» п.Логинъяг  Николенко Е.Е.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89221" y="1249461"/>
            <a:ext cx="5606249" cy="420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8024" y="1556792"/>
            <a:ext cx="316835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Комаров Алексей Матвеевич</a:t>
            </a:r>
          </a:p>
          <a:p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п.Логинъяг</a:t>
            </a:r>
            <a:endParaRPr lang="ru-RU" sz="4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2015_05_07\I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5214020" cy="608787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48064" y="980728"/>
            <a:ext cx="302433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Морохин</a:t>
            </a:r>
            <a:r>
              <a:rPr lang="ru-RU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Иван Егорович </a:t>
            </a:r>
            <a:r>
              <a:rPr lang="ru-RU" sz="44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п.Логинъяг</a:t>
            </a:r>
            <a:endParaRPr lang="ru-RU" sz="44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ля\Desktop\IMG_20170507_0001_NE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357166"/>
            <a:ext cx="4643438" cy="599194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572132" y="1500174"/>
            <a:ext cx="285752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Тимушев Алексей Иванович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ля\Desktop\IMG_20170507_0002_NE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09482"/>
            <a:ext cx="4132273" cy="66485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2066" y="1857364"/>
            <a:ext cx="344196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Нестеров </a:t>
            </a:r>
          </a:p>
          <a:p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Николай </a:t>
            </a:r>
          </a:p>
          <a:p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Михайлович </a:t>
            </a:r>
            <a:endParaRPr lang="ru-RU" sz="44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aleksandr_solomko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71401"/>
            <a:ext cx="9150266" cy="6228256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Парад_Победы_на_Красной_площади_24_июня_1945_г._(3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6863"/>
            <a:ext cx="9144000" cy="6095999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parad_pobedy_663301_fotobank_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677664"/>
            <a:ext cx="9144000" cy="5518546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s://konspekta.net/mykonspektsru/baza2/609958776957.files/image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285728"/>
            <a:ext cx="4728749" cy="635798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ложение 1 к конспекту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Приложение 1 к конспекту</Template>
  <TotalTime>6</TotalTime>
  <Words>78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Приложение 1 к конспекту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Коля</dc:creator>
  <cp:lastModifiedBy>Коля</cp:lastModifiedBy>
  <cp:revision>4</cp:revision>
  <dcterms:created xsi:type="dcterms:W3CDTF">2020-01-26T11:07:59Z</dcterms:created>
  <dcterms:modified xsi:type="dcterms:W3CDTF">2020-01-26T11:17:46Z</dcterms:modified>
</cp:coreProperties>
</file>