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9C12"/>
    <a:srgbClr val="DA146E"/>
    <a:srgbClr val="9E22A4"/>
    <a:srgbClr val="4F289E"/>
    <a:srgbClr val="D2EC14"/>
    <a:srgbClr val="EAE51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-101" y="-1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6BF8-0D00-4BB3-9966-459E38602A8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AA7A-6202-4A44-91F0-1FDCBC571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6586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6BF8-0D00-4BB3-9966-459E38602A8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AA7A-6202-4A44-91F0-1FDCBC571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554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6BF8-0D00-4BB3-9966-459E38602A8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AA7A-6202-4A44-91F0-1FDCBC571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8713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6BF8-0D00-4BB3-9966-459E38602A8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AA7A-6202-4A44-91F0-1FDCBC571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4261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6BF8-0D00-4BB3-9966-459E38602A8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AA7A-6202-4A44-91F0-1FDCBC571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1119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6BF8-0D00-4BB3-9966-459E38602A8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AA7A-6202-4A44-91F0-1FDCBC571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7929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6BF8-0D00-4BB3-9966-459E38602A8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AA7A-6202-4A44-91F0-1FDCBC571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8968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6BF8-0D00-4BB3-9966-459E38602A8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AA7A-6202-4A44-91F0-1FDCBC571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2844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6BF8-0D00-4BB3-9966-459E38602A8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AA7A-6202-4A44-91F0-1FDCBC571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3632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6BF8-0D00-4BB3-9966-459E38602A8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AA7A-6202-4A44-91F0-1FDCBC571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9318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6BF8-0D00-4BB3-9966-459E38602A8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AA7A-6202-4A44-91F0-1FDCBC571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172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6BF8-0D00-4BB3-9966-459E38602A8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AA7A-6202-4A44-91F0-1FDCBC571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973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6BF8-0D00-4BB3-9966-459E38602A8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AA7A-6202-4A44-91F0-1FDCBC571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3314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24336BF8-0D00-4BB3-9966-459E38602A8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3926AA7A-6202-4A44-91F0-1FDCBC571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054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24336BF8-0D00-4BB3-9966-459E38602A8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3926AA7A-6202-4A44-91F0-1FDCBC571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26986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лако 8"/>
          <p:cNvSpPr/>
          <p:nvPr/>
        </p:nvSpPr>
        <p:spPr>
          <a:xfrm>
            <a:off x="1084217" y="535578"/>
            <a:ext cx="10358845" cy="5760720"/>
          </a:xfrm>
          <a:prstGeom prst="cloud">
            <a:avLst/>
          </a:prstGeom>
          <a:solidFill>
            <a:srgbClr val="D2EC14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5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WILL </a:t>
            </a:r>
            <a:r>
              <a:rPr lang="en-US" sz="5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YOU DO </a:t>
            </a:r>
            <a:endParaRPr lang="en-US" sz="5400" b="1" i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5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 FIFTEEN YEARS?</a:t>
            </a:r>
            <a:endParaRPr lang="ru-RU" sz="5400" b="1" i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70616" y="483327"/>
            <a:ext cx="860535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[w]		what</a:t>
            </a:r>
          </a:p>
          <a:p>
            <a:r>
              <a:rPr lang="en-US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when</a:t>
            </a:r>
          </a:p>
          <a:p>
            <a:r>
              <a:rPr lang="en-US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where</a:t>
            </a:r>
          </a:p>
          <a:p>
            <a:r>
              <a:rPr lang="en-US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why</a:t>
            </a:r>
          </a:p>
          <a:p>
            <a:endParaRPr lang="en-US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en-US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[h]		who</a:t>
            </a:r>
          </a:p>
          <a:p>
            <a:r>
              <a:rPr lang="en-US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				how</a:t>
            </a:r>
          </a:p>
          <a:p>
            <a:r>
              <a:rPr lang="en-US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			how many</a:t>
            </a:r>
          </a:p>
          <a:p>
            <a:r>
              <a:rPr lang="en-US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			how much</a:t>
            </a:r>
            <a:endParaRPr lang="ru-RU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ьная выноска 2"/>
          <p:cNvSpPr/>
          <p:nvPr/>
        </p:nvSpPr>
        <p:spPr>
          <a:xfrm>
            <a:off x="494853" y="634701"/>
            <a:ext cx="10682342" cy="2506532"/>
          </a:xfrm>
          <a:prstGeom prst="wedgeEllipse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What is the weather like today?</a:t>
            </a:r>
            <a:endParaRPr lang="ru-RU" sz="4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764" y="4227755"/>
            <a:ext cx="37329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It is…</a:t>
            </a:r>
          </a:p>
          <a:p>
            <a:r>
              <a:rPr lang="en-US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It is not…</a:t>
            </a:r>
            <a:endParaRPr lang="ru-RU" sz="5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05487" y="3679116"/>
            <a:ext cx="5895191" cy="27216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old 		windy </a:t>
            </a:r>
          </a:p>
          <a:p>
            <a:pPr algn="ctr"/>
            <a:r>
              <a:rPr lang="en-US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snowy 		rainy </a:t>
            </a:r>
          </a:p>
          <a:p>
            <a:pPr algn="ctr"/>
            <a:r>
              <a:rPr lang="en-US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warm 	sunny 	hot 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7-конечная звезда 1"/>
          <p:cNvSpPr/>
          <p:nvPr/>
        </p:nvSpPr>
        <p:spPr>
          <a:xfrm>
            <a:off x="1968649" y="537883"/>
            <a:ext cx="8724451" cy="5518672"/>
          </a:xfrm>
          <a:prstGeom prst="star7">
            <a:avLst/>
          </a:prstGeom>
          <a:solidFill>
            <a:srgbClr val="9E22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LET’S PLAY</a:t>
            </a:r>
            <a:endParaRPr lang="ru-RU" sz="8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лнце 1"/>
          <p:cNvSpPr/>
          <p:nvPr/>
        </p:nvSpPr>
        <p:spPr>
          <a:xfrm>
            <a:off x="2926079" y="1742739"/>
            <a:ext cx="5733826" cy="3711388"/>
          </a:xfrm>
          <a:prstGeom prst="sun">
            <a:avLst/>
          </a:prstGeom>
          <a:solidFill>
            <a:srgbClr val="2C9C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323651" y="677731"/>
            <a:ext cx="77024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Look into the Future</a:t>
            </a:r>
            <a:endParaRPr lang="ru-RU" sz="6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6079" y="5368067"/>
            <a:ext cx="59704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 fifteen years</a:t>
            </a:r>
            <a:endParaRPr lang="ru-RU" sz="6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Цитаты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Цитаты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TM03457503[[fn=Цитируемая]]</Template>
  <TotalTime>154</TotalTime>
  <Words>35</Words>
  <Application>Microsoft Office PowerPoint</Application>
  <PresentationFormat>Произвольный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Цитаты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presentation “English is the most popular language in the world”</dc:title>
  <dc:creator>Admin</dc:creator>
  <cp:lastModifiedBy>User</cp:lastModifiedBy>
  <cp:revision>17</cp:revision>
  <dcterms:created xsi:type="dcterms:W3CDTF">2015-12-14T14:33:10Z</dcterms:created>
  <dcterms:modified xsi:type="dcterms:W3CDTF">2017-12-13T20:12:44Z</dcterms:modified>
</cp:coreProperties>
</file>