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6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F079-6960-4C67-89FD-EA97F97CE020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AAAE-1D30-4363-9332-BEE892165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494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F079-6960-4C67-89FD-EA97F97CE020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AAAE-1D30-4363-9332-BEE892165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006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F079-6960-4C67-89FD-EA97F97CE020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AAAE-1D30-4363-9332-BEE892165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F079-6960-4C67-89FD-EA97F97CE020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AAAE-1D30-4363-9332-BEE892165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037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F079-6960-4C67-89FD-EA97F97CE020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AAAE-1D30-4363-9332-BEE892165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081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F079-6960-4C67-89FD-EA97F97CE020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AAAE-1D30-4363-9332-BEE892165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540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F079-6960-4C67-89FD-EA97F97CE020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AAAE-1D30-4363-9332-BEE892165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339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F079-6960-4C67-89FD-EA97F97CE020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AAAE-1D30-4363-9332-BEE892165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504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F079-6960-4C67-89FD-EA97F97CE020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AAAE-1D30-4363-9332-BEE892165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426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F079-6960-4C67-89FD-EA97F97CE020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AAAE-1D30-4363-9332-BEE892165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074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CF079-6960-4C67-89FD-EA97F97CE020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FAAAE-1D30-4363-9332-BEE892165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606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CF079-6960-4C67-89FD-EA97F97CE020}" type="datetimeFigureOut">
              <a:rPr lang="ru-RU" smtClean="0"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FAAAE-1D30-4363-9332-BEE8921656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01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929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857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040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531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90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874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24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091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52887" y="193886"/>
            <a:ext cx="6983307" cy="6355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1751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</cp:revision>
  <dcterms:created xsi:type="dcterms:W3CDTF">2020-01-29T09:49:49Z</dcterms:created>
  <dcterms:modified xsi:type="dcterms:W3CDTF">2020-01-29T10:56:54Z</dcterms:modified>
</cp:coreProperties>
</file>