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83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DC8F4EA5-C0DF-4067-AE08-951302DC76D1}">
          <p14:sldIdLst>
            <p14:sldId id="256"/>
            <p14:sldId id="258"/>
            <p14:sldId id="259"/>
            <p14:sldId id="260"/>
            <p14:sldId id="261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prosv.ru/Attachment.aspx?Id=4009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564904"/>
            <a:ext cx="2520280" cy="355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4" descr="Технология. Рабочие программы. Предметная линия учебников «Школа России». 1-4 классы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564904"/>
            <a:ext cx="2519617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prosv.ru/Attachment.aspx?Id=4010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2492896"/>
            <a:ext cx="237626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90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>
              <a:lnSpc>
                <a:spcPct val="17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http://prosv.ru/Attachment.aspx?Id=4010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420888"/>
            <a:ext cx="211446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prosv.ru/Attachment.aspx?Id=4010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420888"/>
            <a:ext cx="2339340" cy="356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1" descr="Изобразительное искусство. Рабочие программы. Предметная линия учебников под редакцией Б. М. Неменского. 1-4 классы"/>
          <p:cNvPicPr>
            <a:picLocks noGrp="1"/>
          </p:cNvPicPr>
          <p:nvPr>
            <p:ph sz="quarter" idx="1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2420888"/>
            <a:ext cx="23762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9016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112</TotalTime>
  <Words>4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Волна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УМК «Школа России»</dc:title>
  <dc:creator>user</dc:creator>
  <cp:lastModifiedBy>Bizyaev</cp:lastModifiedBy>
  <cp:revision>17</cp:revision>
  <dcterms:created xsi:type="dcterms:W3CDTF">2017-03-27T16:29:45Z</dcterms:created>
  <dcterms:modified xsi:type="dcterms:W3CDTF">2020-01-20T18:35:26Z</dcterms:modified>
</cp:coreProperties>
</file>