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8" r:id="rId4"/>
    <p:sldId id="259" r:id="rId5"/>
    <p:sldId id="260" r:id="rId6"/>
    <p:sldId id="261" r:id="rId7"/>
    <p:sldId id="269" r:id="rId8"/>
    <p:sldId id="263" r:id="rId9"/>
    <p:sldId id="264" r:id="rId10"/>
    <p:sldId id="265" r:id="rId11"/>
    <p:sldId id="266" r:id="rId12"/>
    <p:sldId id="267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88" autoAdjust="0"/>
    <p:restoredTop sz="93727" autoAdjust="0"/>
  </p:normalViewPr>
  <p:slideViewPr>
    <p:cSldViewPr snapToGrid="0" showGuides="1">
      <p:cViewPr>
        <p:scale>
          <a:sx n="70" d="100"/>
          <a:sy n="70" d="100"/>
        </p:scale>
        <p:origin x="-618" y="-78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372E0-9A6E-4F12-AC3E-9F24753C43C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9352F-CA1A-4694-A27C-D6B4AB84FC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9352F-CA1A-4694-A27C-D6B4AB84FC85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60E1F6F-7F7A-40E0-B091-226B504DA8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9263E69-D84F-4C17-8CAF-CA566A49E3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C74A53F-2C0A-4CEB-8B36-293186246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8EC4009-841D-4682-8E53-4022D5099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6C39447-0C0E-4261-8AD7-3DF31D3FE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5090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BB3C678-FF78-49A6-9D5A-9FD624BF2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1283291-CE26-42ED-9E63-48CDEE9CC8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B8F38A5-E836-40D3-BAE4-3C43C8800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4A2B9DA-65F1-41A7-A0CA-537DF9790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65EED94-DA57-4039-ACEC-050F6E701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065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6F625DD-4F10-4B2A-ACDA-E676B74088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9CE2FF7-3D95-428B-A169-DE0D4DA0E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D522B37-6E32-49BF-BE2B-CE7512C77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29CD351-80CA-4050-B015-178D0B6DA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B92AFAE-FE22-408A-9FF4-A65C71433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2405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08DFA8-3A26-4376-B3CD-7C4C2ABFE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ECAA8BB-267A-48E0-BBE8-DDECF8BE7B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CAE234-1D70-49B2-B3B7-6F82CB158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10563A8-A38E-44E6-9F23-EE9466754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4E2B66C-5CBE-4BA5-8739-989977B74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737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2AB4BF-2DD8-43E3-9E25-19A3CD84F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C0D23E8-F65A-49DA-8EE5-0FA64CD7A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6D8B393-06E4-4826-BB4B-BCCF7B643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271E119-2F91-48A2-9F45-57AB61A05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574BDF-9FE5-4608-A6BB-D70BFDE76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919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E64C4C3-5C0E-49EB-AFC4-3FFD037A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8FFDB2E-BD2D-4B21-8051-35B11867C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EAA33B3-5651-47E6-BCE8-C09BC45B0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0A7CD0-0F82-4C9D-809F-86D063182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7CB2D63-50A6-485A-B872-79F8F754C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EC8AA4F-D72E-4489-A7D1-13F637975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7877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A56815-084C-4095-BCE7-E5D4FBE64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9F9CE8F-3795-47C4-8E97-AF7F0E099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4925511-E1F9-424C-BAF4-0219717177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E796131-E69F-4C75-88D3-111AA09AAC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43ACB3E-A2C6-402B-B0B4-24D0079459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476323C-E0B4-415C-9717-A4806640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A81CD410-5BEF-4E08-8C1C-AF5FFF941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A11011B-BB28-443E-A072-343E6BAD2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066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A7884C-677C-42C4-9CA6-AF4EBB547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EB5EB72-F344-4088-A63D-B0D8E113C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ADAB3BB-E0D6-47F0-A26B-8819AD4A0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991EB2F-04BA-4D97-AB3D-7028F3A6B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7176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98CA8A0C-4BC7-49B1-B56D-91C99FFB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D6949E7E-1400-44B2-942E-0987A1E3E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3F11EDC-39F4-4CC3-A079-47BDCD81D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378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00107D-BE4C-4210-B923-B516ED4FE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3396D4E-8762-4055-9690-19784140D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68FAF2A-B883-4FD2-B8A7-6B5709459F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7602A6A-B929-4EE5-B6EB-A9B189793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96553F2-95C8-423A-BBF3-8E4D41261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35E276B-1038-4D5A-BC35-64BD4A722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606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684864-8C0A-44B1-8CDD-41BCF5755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1AF172CE-3B69-4710-8AE6-B77F29CD68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2EC2A7D-9DF3-41ED-A200-3A5FDE396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D62C29-ED0F-4B55-9A62-63105A159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E6B26D5-2D3E-4E13-BBCB-BACBD7809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60D90A4-68F5-4C37-8BC2-5FFEC1E6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7917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A4AA899-9244-485E-98EA-44013A425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9BA1103-4D5B-4785-AF01-6B0896BE3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52F83D7-E06D-4518-85B1-D2C7665F6E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957A0-A295-43EE-B472-7643FB46FB32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F477ECB-AD6B-4327-87F4-45EA603CD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CEB63B1-C7CF-4A4F-94C1-EE58EA23A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3D9B6-CF88-471A-9724-4118224D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692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0A7514A-8B37-4D33-AD96-D9B1C47FAD76}"/>
              </a:ext>
            </a:extLst>
          </p:cNvPr>
          <p:cNvSpPr txBox="1"/>
          <p:nvPr/>
        </p:nvSpPr>
        <p:spPr>
          <a:xfrm>
            <a:off x="0" y="414336"/>
            <a:ext cx="514520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Monotype Corsiva" pitchFamily="66" charset="0"/>
              </a:rPr>
              <a:t>Проект:</a:t>
            </a:r>
          </a:p>
          <a:p>
            <a:endParaRPr lang="ru-RU" sz="2000" dirty="0">
              <a:latin typeface="Monotype Corsiva" pitchFamily="66" charset="0"/>
            </a:endParaRPr>
          </a:p>
          <a:p>
            <a:r>
              <a:rPr lang="ru-RU" sz="4800" dirty="0">
                <a:latin typeface="Monotype Corsiva" pitchFamily="66" charset="0"/>
              </a:rPr>
              <a:t> «Нам </a:t>
            </a:r>
          </a:p>
          <a:p>
            <a:r>
              <a:rPr lang="ru-RU" sz="4800" dirty="0">
                <a:latin typeface="Monotype Corsiva" pitchFamily="66" charset="0"/>
              </a:rPr>
              <a:t>	не страшен 	</a:t>
            </a:r>
            <a:r>
              <a:rPr lang="ru-RU" sz="6600" dirty="0">
                <a:latin typeface="Monotype Corsiva" pitchFamily="66" charset="0"/>
              </a:rPr>
              <a:t>серый 	      		волк!»</a:t>
            </a:r>
          </a:p>
        </p:txBody>
      </p:sp>
      <p:pic>
        <p:nvPicPr>
          <p:cNvPr id="16390" name="Picture 6" descr="https://ds04.infourok.ru/uploads/ex/00a7/00112b2e-eb3e95c8/hello_html_m5cef35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7585" y="1037230"/>
            <a:ext cx="6915038" cy="4312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75708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внутренний, пол, стол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398A30C6-5A37-4A61-B679-E491F0861B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0103549">
            <a:off x="546745" y="1862595"/>
            <a:ext cx="5193579" cy="4204255"/>
          </a:xfrm>
          <a:prstGeom prst="rect">
            <a:avLst/>
          </a:prstGeom>
        </p:spPr>
      </p:pic>
      <p:pic>
        <p:nvPicPr>
          <p:cNvPr id="4" name="Рисунок 3" descr="Изображение выглядит как внутренний, пол, спорт, стол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67939BAB-3F35-479A-9DFF-22D13DD678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295490">
            <a:off x="7300061" y="1626311"/>
            <a:ext cx="4746803" cy="416266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209F364-486B-4EE7-8ADD-E5E60EAA4568}"/>
              </a:ext>
            </a:extLst>
          </p:cNvPr>
          <p:cNvSpPr/>
          <p:nvPr/>
        </p:nvSpPr>
        <p:spPr>
          <a:xfrm>
            <a:off x="0" y="163773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Monotype Corsiva" pitchFamily="66" charset="0"/>
              </a:rPr>
              <a:t>Постановка </a:t>
            </a:r>
            <a:r>
              <a:rPr lang="ru-RU" sz="4000" dirty="0" smtClean="0">
                <a:latin typeface="Monotype Corsiva" pitchFamily="66" charset="0"/>
              </a:rPr>
              <a:t>сказки «Волк </a:t>
            </a:r>
            <a:r>
              <a:rPr lang="ru-RU" sz="4000" dirty="0">
                <a:latin typeface="Monotype Corsiva" pitchFamily="66" charset="0"/>
              </a:rPr>
              <a:t>и козлята»</a:t>
            </a:r>
          </a:p>
        </p:txBody>
      </p:sp>
      <p:pic>
        <p:nvPicPr>
          <p:cNvPr id="8" name="Рисунок 7" descr="Изображение выглядит как человек, пол, стоит, мужчин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2242D41B-2ABA-4782-90D0-27F9E5598C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798" y="3921761"/>
            <a:ext cx="4360612" cy="29362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57077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внутренний, стен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1F49F898-E69D-4349-83A4-10F80DB539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1"/>
          <a:stretch/>
        </p:blipFill>
        <p:spPr>
          <a:xfrm>
            <a:off x="643466" y="643467"/>
            <a:ext cx="5372099" cy="5571066"/>
          </a:xfrm>
          <a:prstGeom prst="rect">
            <a:avLst/>
          </a:prstGeom>
        </p:spPr>
      </p:pic>
      <p:pic>
        <p:nvPicPr>
          <p:cNvPr id="3" name="Рисунок 2" descr="Изображение выглядит как внутренний, стена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739D0E70-66DE-4D17-9153-7A4D5C2051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1"/>
          <a:stretch/>
        </p:blipFill>
        <p:spPr>
          <a:xfrm>
            <a:off x="6176433" y="643467"/>
            <a:ext cx="5372099" cy="55710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2691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94C14B8-2B20-4683-B53B-7FA7EFD51CF0}"/>
              </a:ext>
            </a:extLst>
          </p:cNvPr>
          <p:cNvSpPr/>
          <p:nvPr/>
        </p:nvSpPr>
        <p:spPr>
          <a:xfrm>
            <a:off x="0" y="220395"/>
            <a:ext cx="6096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5400" dirty="0">
                <a:latin typeface="Comic Sans MS" panose="030F0702030302020204" pitchFamily="66" charset="0"/>
              </a:rPr>
              <a:t>Проведение</a:t>
            </a:r>
          </a:p>
          <a:p>
            <a:r>
              <a:rPr lang="ru-RU" sz="5400" dirty="0">
                <a:latin typeface="Comic Sans MS" panose="030F0702030302020204" pitchFamily="66" charset="0"/>
              </a:rPr>
              <a:t> открытого занятия </a:t>
            </a:r>
          </a:p>
          <a:p>
            <a:endParaRPr lang="ru-RU" sz="5400" dirty="0">
              <a:latin typeface="Comic Sans MS" panose="030F0702030302020204" pitchFamily="66" charset="0"/>
            </a:endParaRPr>
          </a:p>
          <a:p>
            <a:r>
              <a:rPr lang="ru-RU" sz="5400" dirty="0">
                <a:latin typeface="Comic Sans MS" panose="030F0702030302020204" pitchFamily="66" charset="0"/>
              </a:rPr>
              <a:t>«Нам не страшен 	серый волк!»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B915AEC-2CF7-43EF-95E2-937C6F022F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3262" y="0"/>
            <a:ext cx="631873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1192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пол, внутренний, стена, челове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D115CD0C-D8EC-41CA-95FE-49449D8BA0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6029" y="1182416"/>
            <a:ext cx="6731338" cy="4493168"/>
          </a:xfrm>
          <a:prstGeom prst="rect">
            <a:avLst/>
          </a:prstGeom>
        </p:spPr>
      </p:pic>
      <p:pic>
        <p:nvPicPr>
          <p:cNvPr id="3" name="Рисунок 2" descr="Изображение выглядит как ребенок, внутренний, маленький, челове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B1E6B89A-B5DA-4D10-B12F-3D59644700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32" y="649225"/>
            <a:ext cx="4169663" cy="5559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38625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32FE268-EDEB-4FE5-AEF1-05C4076EA80C}"/>
              </a:ext>
            </a:extLst>
          </p:cNvPr>
          <p:cNvSpPr txBox="1"/>
          <p:nvPr/>
        </p:nvSpPr>
        <p:spPr>
          <a:xfrm>
            <a:off x="527538" y="1674674"/>
            <a:ext cx="6576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Comic Sans MS" panose="030F0702030302020204" pitchFamily="66" charset="0"/>
              </a:rPr>
              <a:t>Спасибо</a:t>
            </a:r>
          </a:p>
          <a:p>
            <a:r>
              <a:rPr lang="ru-RU" sz="6000" dirty="0">
                <a:latin typeface="Comic Sans MS" panose="030F0702030302020204" pitchFamily="66" charset="0"/>
              </a:rPr>
              <a:t>		за </a:t>
            </a:r>
          </a:p>
          <a:p>
            <a:r>
              <a:rPr lang="ru-RU" sz="6000" dirty="0">
                <a:latin typeface="Comic Sans MS" panose="030F0702030302020204" pitchFamily="66" charset="0"/>
              </a:rPr>
              <a:t>		  внимание!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BAD453C-5491-404C-BA9A-FD7A6FEA9C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4648" y="0"/>
            <a:ext cx="4527352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1026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1DF3F6D-4BE9-426B-A56A-132241F63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62560"/>
            <a:ext cx="10988040" cy="6197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Руководители проекта: </a:t>
            </a:r>
          </a:p>
          <a:p>
            <a:pPr marL="0" indent="0">
              <a:buNone/>
            </a:pPr>
            <a:r>
              <a:rPr lang="ru-RU" sz="3600" dirty="0"/>
              <a:t>воспитатели </a:t>
            </a:r>
          </a:p>
          <a:p>
            <a:pPr marL="0" indent="0">
              <a:buNone/>
            </a:pPr>
            <a:r>
              <a:rPr lang="ru-RU" sz="3600" dirty="0"/>
              <a:t>		Рослова Лия Александровна</a:t>
            </a:r>
          </a:p>
          <a:p>
            <a:pPr marL="0" indent="0">
              <a:buNone/>
            </a:pPr>
            <a:r>
              <a:rPr lang="ru-RU" sz="3600" dirty="0"/>
              <a:t>		</a:t>
            </a:r>
            <a:r>
              <a:rPr lang="ru-RU" sz="3600" dirty="0" err="1"/>
              <a:t>Ходжабекян</a:t>
            </a:r>
            <a:r>
              <a:rPr lang="ru-RU" sz="3600" dirty="0"/>
              <a:t> </a:t>
            </a:r>
            <a:r>
              <a:rPr lang="ru-RU" sz="3600" dirty="0" err="1"/>
              <a:t>Асмик</a:t>
            </a:r>
            <a:r>
              <a:rPr lang="ru-RU" sz="3600" dirty="0"/>
              <a:t> </a:t>
            </a:r>
            <a:r>
              <a:rPr lang="ru-RU" sz="3600" dirty="0" err="1"/>
              <a:t>Арбиковна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музыкальный руководитель</a:t>
            </a:r>
          </a:p>
          <a:p>
            <a:pPr marL="0" indent="0">
              <a:buNone/>
            </a:pPr>
            <a:r>
              <a:rPr lang="ru-RU" sz="3600" dirty="0"/>
              <a:t>		Вайда Елена Николаевна</a:t>
            </a:r>
          </a:p>
          <a:p>
            <a:pPr marL="0" indent="0">
              <a:buNone/>
            </a:pPr>
            <a:r>
              <a:rPr lang="ru-RU" sz="3600" dirty="0"/>
              <a:t>Авторы проекта :</a:t>
            </a:r>
          </a:p>
          <a:p>
            <a:pPr marL="0" indent="0">
              <a:buNone/>
            </a:pPr>
            <a:r>
              <a:rPr lang="ru-RU" sz="3600" dirty="0"/>
              <a:t>		воспитанники средней группы.</a:t>
            </a:r>
          </a:p>
          <a:p>
            <a:pPr marL="0" indent="0">
              <a:buNone/>
            </a:pPr>
            <a:r>
              <a:rPr lang="ru-RU" sz="3600" dirty="0"/>
              <a:t>Цель проекта:</a:t>
            </a:r>
          </a:p>
          <a:p>
            <a:pPr marL="0" indent="0">
              <a:buNone/>
            </a:pPr>
            <a:r>
              <a:rPr lang="ru-RU" sz="3600" dirty="0"/>
              <a:t> 		создание условий для развития творческого и познавательного потенциала детей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2715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пол, внутренний, стена, челове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C8350D2B-F1FC-4091-93BA-7FBECD21D5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976029" y="1182416"/>
            <a:ext cx="6731338" cy="4493168"/>
          </a:xfrm>
          <a:prstGeom prst="rect">
            <a:avLst/>
          </a:prstGeom>
        </p:spPr>
      </p:pic>
      <p:pic>
        <p:nvPicPr>
          <p:cNvPr id="3" name="Рисунок 2" descr="Изображение выглядит как человек, внутренний, ребенок, стол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FB982887-EC71-4B8A-9FE1-1AE62ECF1B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84632" y="649225"/>
            <a:ext cx="4169663" cy="5559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4260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4ED90C4-36A9-4791-8569-BC399D78187E}"/>
              </a:ext>
            </a:extLst>
          </p:cNvPr>
          <p:cNvSpPr/>
          <p:nvPr/>
        </p:nvSpPr>
        <p:spPr>
          <a:xfrm>
            <a:off x="477520" y="181957"/>
            <a:ext cx="11236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Задачи</a:t>
            </a:r>
            <a:r>
              <a:rPr lang="ru-RU" sz="32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dirty="0"/>
              <a:t>Формировать устойчивый интерес  к чтению художественной литературы и к сказке как к произведению искусства;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dirty="0"/>
              <a:t>Познакомить детей со сказками разных народностей, в которых фигурирует волк;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dirty="0"/>
              <a:t>Расширять и систематизировать знания детей о живой природе ; формировать представления о жизни обитателей леса;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dirty="0"/>
              <a:t>Учить узнавать персонажи сказок, высказывать свое отношение к героям;</a:t>
            </a:r>
          </a:p>
        </p:txBody>
      </p:sp>
    </p:spTree>
    <p:extLst>
      <p:ext uri="{BB962C8B-B14F-4D97-AF65-F5344CB8AC3E}">
        <p14:creationId xmlns="" xmlns:p14="http://schemas.microsoft.com/office/powerpoint/2010/main" val="348206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B66E62B-E56E-45F0-A4B8-D7D20BFF825C}"/>
              </a:ext>
            </a:extLst>
          </p:cNvPr>
          <p:cNvSpPr txBox="1"/>
          <p:nvPr/>
        </p:nvSpPr>
        <p:spPr>
          <a:xfrm>
            <a:off x="0" y="0"/>
            <a:ext cx="12192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/>
              <a:t>Развивать словарный запас, формировать связную речь, учить пересказу;</a:t>
            </a:r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/>
              <a:t>Формировать знание детей о различных настроениях и эмоциях; учить видеть и отличать эмоции окружающих и уважительно относиться к состоянию других;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/>
              <a:t>Развивать творческую самостоятельность и эстетический вкус в организации театральных игр и спектаклей;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/>
              <a:t>Формировать коммуникативные  качества,</a:t>
            </a:r>
          </a:p>
          <a:p>
            <a:r>
              <a:rPr lang="ru-RU" sz="3600" dirty="0"/>
              <a:t>    воспитывать партнерские отношения </a:t>
            </a:r>
          </a:p>
          <a:p>
            <a:r>
              <a:rPr lang="ru-RU" sz="3600" dirty="0"/>
              <a:t>     между детьми. </a:t>
            </a:r>
          </a:p>
        </p:txBody>
      </p:sp>
    </p:spTree>
    <p:extLst>
      <p:ext uri="{BB962C8B-B14F-4D97-AF65-F5344CB8AC3E}">
        <p14:creationId xmlns="" xmlns:p14="http://schemas.microsoft.com/office/powerpoint/2010/main" val="3810582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E1C9179-C6E3-4516-AA1B-DCE3E2C9D924}"/>
              </a:ext>
            </a:extLst>
          </p:cNvPr>
          <p:cNvSpPr txBox="1"/>
          <p:nvPr/>
        </p:nvSpPr>
        <p:spPr>
          <a:xfrm>
            <a:off x="1" y="0"/>
            <a:ext cx="6095999" cy="685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Этапы </a:t>
            </a:r>
            <a:r>
              <a:rPr lang="en-US" sz="5400" dirty="0"/>
              <a:t>	</a:t>
            </a:r>
          </a:p>
          <a:p>
            <a:r>
              <a:rPr lang="en-US" sz="5400" dirty="0"/>
              <a:t>	</a:t>
            </a:r>
            <a:r>
              <a:rPr lang="ru-RU" sz="5400" dirty="0"/>
              <a:t>реализации </a:t>
            </a:r>
            <a:r>
              <a:rPr lang="en-US" sz="5400" dirty="0"/>
              <a:t>					</a:t>
            </a:r>
            <a:r>
              <a:rPr lang="ru-RU" sz="5400" dirty="0"/>
              <a:t>проекта:</a:t>
            </a:r>
            <a:endParaRPr lang="en-US" sz="5400" dirty="0"/>
          </a:p>
          <a:p>
            <a:endParaRPr lang="ru-RU" dirty="0"/>
          </a:p>
          <a:p>
            <a:r>
              <a:rPr lang="ru-RU" sz="3600" dirty="0"/>
              <a:t>    Чтение сказок:</a:t>
            </a:r>
          </a:p>
          <a:p>
            <a:r>
              <a:rPr lang="ru-RU" sz="3600" dirty="0"/>
              <a:t>	«Три поросенка»</a:t>
            </a:r>
          </a:p>
          <a:p>
            <a:r>
              <a:rPr lang="ru-RU" sz="3600" dirty="0"/>
              <a:t>	«Волк и семеро козлят»</a:t>
            </a:r>
          </a:p>
          <a:p>
            <a:r>
              <a:rPr lang="ru-RU" sz="3600" dirty="0"/>
              <a:t>	«Лисичка-сестричка и</a:t>
            </a:r>
            <a:endParaRPr lang="en-US" sz="3600" dirty="0"/>
          </a:p>
          <a:p>
            <a:r>
              <a:rPr lang="en-US" sz="3600" dirty="0"/>
              <a:t>	</a:t>
            </a:r>
            <a:r>
              <a:rPr lang="ru-RU" sz="3600" dirty="0"/>
              <a:t> серый волк»</a:t>
            </a:r>
          </a:p>
          <a:p>
            <a:r>
              <a:rPr lang="ru-RU" sz="3600" dirty="0"/>
              <a:t>	«Колобок»</a:t>
            </a:r>
          </a:p>
          <a:p>
            <a:r>
              <a:rPr lang="ru-RU" sz="3600" dirty="0"/>
              <a:t>	«Красная шапочка».</a:t>
            </a:r>
          </a:p>
        </p:txBody>
      </p:sp>
      <p:pic>
        <p:nvPicPr>
          <p:cNvPr id="9218" name="Picture 2" descr="http://gnomiki.com.ua/image/data/2017/05/img873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8419" y="819194"/>
            <a:ext cx="4487545" cy="546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46906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llustrators.ru/uploads/illustration/image/692084/main_692084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1994" y="786280"/>
            <a:ext cx="4947008" cy="5109552"/>
          </a:xfrm>
          <a:prstGeom prst="rect">
            <a:avLst/>
          </a:prstGeom>
          <a:noFill/>
        </p:spPr>
      </p:pic>
      <p:pic>
        <p:nvPicPr>
          <p:cNvPr id="8196" name="Picture 4" descr="https://eventssion.com/images/covers/events/7a3ac4d99e63f3b35f7d8c59973e23ea22632b3a85b9e7c1861510ed94232d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192" y="1269243"/>
            <a:ext cx="6047948" cy="38896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50442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65F4110-C0FC-4D61-ACD2-A7C950EAE90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CC94CBDB-A76C-499E-95AB-C0A049E315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 descr="Изображение выглядит как внутренний, стена, игрушка, животное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A8262219-0497-44C9-95EB-85ED4B1A3D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1"/>
          <a:stretch/>
        </p:blipFill>
        <p:spPr>
          <a:xfrm>
            <a:off x="317635" y="321733"/>
            <a:ext cx="4160452" cy="6214534"/>
          </a:xfrm>
          <a:prstGeom prst="rect">
            <a:avLst/>
          </a:prstGeom>
        </p:spPr>
      </p:pic>
      <p:pic>
        <p:nvPicPr>
          <p:cNvPr id="7" name="Рисунок 6" descr="Изображение выглядит как стена, внутренний, стол, мебель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2E546B84-A9F0-4588-9E0B-BC341E43A5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654296" y="299363"/>
            <a:ext cx="7217085" cy="30081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5E2BE07-D9E7-42AF-BBE4-04E8234EE693}"/>
              </a:ext>
            </a:extLst>
          </p:cNvPr>
          <p:cNvSpPr txBox="1"/>
          <p:nvPr/>
        </p:nvSpPr>
        <p:spPr>
          <a:xfrm>
            <a:off x="5021821" y="4195098"/>
            <a:ext cx="6465287" cy="15160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kern="1200" dirty="0" err="1">
                <a:latin typeface="Monotype Corsiva" pitchFamily="66" charset="0"/>
                <a:ea typeface="+mj-ea"/>
                <a:cs typeface="+mj-cs"/>
              </a:rPr>
              <a:t>Работа</a:t>
            </a:r>
            <a:r>
              <a:rPr lang="en-US" sz="5400" kern="1200" dirty="0">
                <a:latin typeface="Monotype Corsiva" pitchFamily="66" charset="0"/>
                <a:ea typeface="+mj-ea"/>
                <a:cs typeface="+mj-cs"/>
              </a:rPr>
              <a:t> с </a:t>
            </a:r>
            <a:r>
              <a:rPr lang="en-US" sz="5400" kern="1200" dirty="0" err="1">
                <a:latin typeface="Monotype Corsiva" pitchFamily="66" charset="0"/>
                <a:ea typeface="+mj-ea"/>
                <a:cs typeface="+mj-cs"/>
              </a:rPr>
              <a:t>пластилином</a:t>
            </a:r>
            <a:r>
              <a:rPr lang="en-US" sz="5400" kern="1200" dirty="0">
                <a:latin typeface="Monotype Corsiva" pitchFamily="66" charset="0"/>
                <a:ea typeface="+mj-ea"/>
                <a:cs typeface="+mj-cs"/>
              </a:rPr>
              <a:t> и </a:t>
            </a:r>
            <a:r>
              <a:rPr lang="en-US" sz="5400" kern="1200" dirty="0" err="1">
                <a:latin typeface="Monotype Corsiva" pitchFamily="66" charset="0"/>
                <a:ea typeface="+mj-ea"/>
                <a:cs typeface="+mj-cs"/>
              </a:rPr>
              <a:t>бумагой</a:t>
            </a:r>
            <a:endParaRPr lang="en-US" sz="5400" kern="1200" dirty="0">
              <a:latin typeface="Monotype Corsiva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540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8F55E1C0-D001-4F19-8967-CB772126549E}"/>
              </a:ext>
            </a:extLst>
          </p:cNvPr>
          <p:cNvSpPr/>
          <p:nvPr/>
        </p:nvSpPr>
        <p:spPr>
          <a:xfrm>
            <a:off x="3813244" y="0"/>
            <a:ext cx="31712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.</a:t>
            </a:r>
          </a:p>
          <a:p>
            <a:r>
              <a:rPr lang="ru-RU" sz="3600" dirty="0"/>
              <a:t> Рисование персонажей из прочитанных сказок.</a:t>
            </a:r>
          </a:p>
        </p:txBody>
      </p:sp>
      <p:pic>
        <p:nvPicPr>
          <p:cNvPr id="6" name="Рисунок 5" descr="Изображение выглядит как человек, внутренний, ребенок, стол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B3263FB1-43DA-4EB1-B48E-D8900663F5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794599" cy="5059465"/>
          </a:xfrm>
          <a:prstGeom prst="rect">
            <a:avLst/>
          </a:prstGeom>
        </p:spPr>
      </p:pic>
      <p:pic>
        <p:nvPicPr>
          <p:cNvPr id="4" name="Рисунок 3" descr="Изображение выглядит как пол, внутренний, стол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5196B934-5FA7-4769-B871-66D489C4C2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6906637" cy="3449262"/>
          </a:xfrm>
          <a:prstGeom prst="rect">
            <a:avLst/>
          </a:prstGeom>
        </p:spPr>
      </p:pic>
      <p:pic>
        <p:nvPicPr>
          <p:cNvPr id="8" name="Рисунок 7" descr="Изображение выглядит как ребенок, внутренний, человек, сиди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58F98001-BFA3-4EE3-8FD9-DD4F179103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414" y="0"/>
            <a:ext cx="5418711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54270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4440</TotalTime>
  <Words>155</Words>
  <Application>Microsoft Office PowerPoint</Application>
  <PresentationFormat>Произвольный</PresentationFormat>
  <Paragraphs>48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Var</cp:lastModifiedBy>
  <cp:revision>71</cp:revision>
  <dcterms:created xsi:type="dcterms:W3CDTF">2017-05-16T14:35:21Z</dcterms:created>
  <dcterms:modified xsi:type="dcterms:W3CDTF">2020-01-30T14:11:32Z</dcterms:modified>
</cp:coreProperties>
</file>