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57" r:id="rId3"/>
    <p:sldId id="258" r:id="rId4"/>
    <p:sldId id="259" r:id="rId5"/>
    <p:sldId id="260" r:id="rId6"/>
    <p:sldId id="261" r:id="rId7"/>
    <p:sldId id="256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51F9E-AD45-4845-9776-E20E1EF1B64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68D4B-C017-49B9-BC41-C471C9AEF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68D4B-C017-49B9-BC41-C471C9AEF75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5F7B-79F6-48AF-AE9E-10A89DB24D1D}" type="datetime1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A719-7D95-4B2B-92A0-B74034F3C9A8}" type="datetime1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A66E-47A9-4890-9AC6-D952BB38CC90}" type="datetime1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28B6E-7E87-46D2-A867-1F0F749FE9CE}" type="datetime1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BCC0-A086-4A3D-A64C-71CEB9B7278A}" type="datetime1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5467-88D3-4930-A3BF-AE2061E19D57}" type="datetime1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AF43-B025-4A2E-9562-AECF6A6E0F4D}" type="datetime1">
              <a:rPr lang="ru-RU" smtClean="0"/>
              <a:pPr/>
              <a:t>30.01.2020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A1026-38A7-42E5-AADD-908F3EA89E6B}" type="datetime1">
              <a:rPr lang="ru-RU" smtClean="0"/>
              <a:pPr/>
              <a:t>30.01.2020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F587F-14D3-42E5-826F-B1AE7F981704}" type="datetime1">
              <a:rPr lang="ru-RU" smtClean="0"/>
              <a:pPr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E82E-9484-4927-A292-F6F8DDED57F9}" type="datetime1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3702-96EF-465C-A844-9A09E76CA949}" type="datetime1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0877D-046A-4EFF-9AFC-1A6B38872122}" type="datetime1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47D10-78DD-48C9-B7FF-B3801BE72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3" name="Рисунок 2" descr="2168370.jpg"/>
          <p:cNvPicPr>
            <a:picLocks noChangeAspect="1"/>
          </p:cNvPicPr>
          <p:nvPr/>
        </p:nvPicPr>
        <p:blipFill>
          <a:blip r:embed="rId2" cstate="print"/>
          <a:srcRect t="31922" b="10641"/>
          <a:stretch>
            <a:fillRect/>
          </a:stretch>
        </p:blipFill>
        <p:spPr>
          <a:xfrm>
            <a:off x="357158" y="428604"/>
            <a:ext cx="8310444" cy="6055147"/>
          </a:xfrm>
          <a:prstGeom prst="rect">
            <a:avLst/>
          </a:prstGeom>
          <a:ln>
            <a:solidFill>
              <a:srgbClr val="C00000"/>
            </a:solidFill>
            <a:prstDash val="sysDash"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0"/>
            <a:ext cx="428596" cy="6858000"/>
          </a:xfrm>
          <a:prstGeom prst="round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715404" y="0"/>
            <a:ext cx="428596" cy="6858000"/>
          </a:xfrm>
          <a:prstGeom prst="round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 rot="5400000">
            <a:off x="4357702" y="-4357702"/>
            <a:ext cx="428596" cy="9144000"/>
          </a:xfrm>
          <a:prstGeom prst="round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 rot="5400000">
            <a:off x="4357702" y="2071702"/>
            <a:ext cx="428596" cy="9144000"/>
          </a:xfrm>
          <a:prstGeom prst="round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57356" y="714356"/>
            <a:ext cx="5929354" cy="150019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714356"/>
            <a:ext cx="564360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Входная диагностика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071802" y="2285992"/>
            <a:ext cx="3571900" cy="150019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13283" y="2571744"/>
            <a:ext cx="3016105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1 класс</a:t>
            </a: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61555" y="5286388"/>
            <a:ext cx="442089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ln w="11430"/>
              </a:rPr>
              <a:t>учитель начальных классов</a:t>
            </a:r>
          </a:p>
          <a:p>
            <a:pPr algn="ctr">
              <a:defRPr/>
            </a:pPr>
            <a:r>
              <a:rPr lang="ru-RU" sz="1400" b="1" dirty="0" smtClean="0">
                <a:ln w="11430"/>
              </a:rPr>
              <a:t>МБОУ «</a:t>
            </a:r>
            <a:r>
              <a:rPr lang="ru-RU" sz="1400" b="1" dirty="0" err="1" smtClean="0">
                <a:ln w="11430"/>
              </a:rPr>
              <a:t>Боргойская</a:t>
            </a:r>
            <a:r>
              <a:rPr lang="ru-RU" sz="1400" b="1" dirty="0" smtClean="0">
                <a:ln w="11430"/>
              </a:rPr>
              <a:t> </a:t>
            </a:r>
            <a:r>
              <a:rPr lang="ru-RU" sz="1400" b="1" dirty="0" smtClean="0">
                <a:ln w="11430"/>
              </a:rPr>
              <a:t>С</a:t>
            </a:r>
            <a:r>
              <a:rPr lang="ru-RU" sz="1400" b="1" dirty="0" smtClean="0">
                <a:ln w="11430"/>
              </a:rPr>
              <a:t>ОШ»</a:t>
            </a:r>
          </a:p>
          <a:p>
            <a:pPr algn="ctr">
              <a:defRPr/>
            </a:pPr>
            <a:r>
              <a:rPr lang="ru-RU" sz="1400" b="1" dirty="0" err="1" smtClean="0">
                <a:ln w="11430"/>
              </a:rPr>
              <a:t>Олзобоева</a:t>
            </a:r>
            <a:r>
              <a:rPr lang="ru-RU" sz="1400" b="1" dirty="0" smtClean="0">
                <a:ln w="11430"/>
              </a:rPr>
              <a:t> О.Б.</a:t>
            </a:r>
            <a:endParaRPr lang="ru-RU" sz="1400" b="1" dirty="0" smtClean="0">
              <a:ln w="11430"/>
            </a:endParaRPr>
          </a:p>
          <a:p>
            <a:pPr algn="ctr">
              <a:defRPr/>
            </a:pPr>
            <a:endParaRPr lang="ru-RU" sz="1400" b="1" dirty="0" smtClean="0">
              <a:ln w="11430"/>
            </a:endParaRPr>
          </a:p>
          <a:p>
            <a:pPr algn="ctr">
              <a:defRPr/>
            </a:pPr>
            <a:endParaRPr lang="ru-RU" sz="1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6" charset="0"/>
              <a:cs typeface="Times New Roman" pitchFamily="16" charset="0"/>
            </a:endParaRPr>
          </a:p>
          <a:p>
            <a:pPr algn="ctr"/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0000">
            <a:off x="1503106" y="1284983"/>
            <a:ext cx="5712922" cy="4429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61555" y="214290"/>
            <a:ext cx="442089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№1</a:t>
            </a:r>
            <a:endParaRPr lang="ru-RU" sz="4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43042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643042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214414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643042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214414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643042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643042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643042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214414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643042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928926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00298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071670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214810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86182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357554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928926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00298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071670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786182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357554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214810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643438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643438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072066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072066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786182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357554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928926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071670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928926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500298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071670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072066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643438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4214810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643438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786182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357554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928926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500298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2071670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072066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643438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3786182" y="3071810"/>
            <a:ext cx="428628" cy="4286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3357554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2500298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2500298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2500298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2071670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2071670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2071670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071670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2071670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072066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357554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357554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357554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3357554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2928926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2928926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2928926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2928926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2928926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2500298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2500298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3786182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4214810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3786182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3786182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5072066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4643438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4214810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3786182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072066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4643438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рямоугольник 92"/>
          <p:cNvSpPr/>
          <p:nvPr/>
        </p:nvSpPr>
        <p:spPr>
          <a:xfrm>
            <a:off x="3786182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4214810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3357554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5500694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5500694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5500694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5072066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4643438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4214810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Прямоугольник 101"/>
          <p:cNvSpPr/>
          <p:nvPr/>
        </p:nvSpPr>
        <p:spPr>
          <a:xfrm>
            <a:off x="5072066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4214810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4643438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5072066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4643438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5929322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ик 107"/>
          <p:cNvSpPr/>
          <p:nvPr/>
        </p:nvSpPr>
        <p:spPr>
          <a:xfrm>
            <a:off x="5929322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5500694" y="521495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>
            <a:off x="5929322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5500694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5500694" y="478632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Прямоугольник 112"/>
          <p:cNvSpPr/>
          <p:nvPr/>
        </p:nvSpPr>
        <p:spPr>
          <a:xfrm>
            <a:off x="5500694" y="392906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5500694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5500694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>
            <a:off x="5500694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5929322" y="435769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Прямоугольник 117"/>
          <p:cNvSpPr/>
          <p:nvPr/>
        </p:nvSpPr>
        <p:spPr>
          <a:xfrm>
            <a:off x="5929322" y="350043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рямоугольник 118"/>
          <p:cNvSpPr/>
          <p:nvPr/>
        </p:nvSpPr>
        <p:spPr>
          <a:xfrm>
            <a:off x="5929322" y="307181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Прямоугольник 119"/>
          <p:cNvSpPr/>
          <p:nvPr/>
        </p:nvSpPr>
        <p:spPr>
          <a:xfrm>
            <a:off x="5929322" y="264318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Прямоугольник 120"/>
          <p:cNvSpPr/>
          <p:nvPr/>
        </p:nvSpPr>
        <p:spPr>
          <a:xfrm>
            <a:off x="5929322" y="178592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Прямоугольник 121"/>
          <p:cNvSpPr/>
          <p:nvPr/>
        </p:nvSpPr>
        <p:spPr>
          <a:xfrm>
            <a:off x="5929322" y="2214554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рямоугольник 122"/>
          <p:cNvSpPr/>
          <p:nvPr/>
        </p:nvSpPr>
        <p:spPr>
          <a:xfrm>
            <a:off x="5929322" y="1357298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Прямоугольник 123"/>
          <p:cNvSpPr/>
          <p:nvPr/>
        </p:nvSpPr>
        <p:spPr>
          <a:xfrm>
            <a:off x="2071670" y="428604"/>
            <a:ext cx="37147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№2         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5" name="Номер слайда 1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5852" y="1714488"/>
            <a:ext cx="6429420" cy="321471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19947" y="642918"/>
            <a:ext cx="29722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№3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857224" y="2071678"/>
            <a:ext cx="7215239" cy="2905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77071" y="642918"/>
            <a:ext cx="29722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№4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2636" t="60734" b="2139"/>
          <a:stretch>
            <a:fillRect/>
          </a:stretch>
        </p:blipFill>
        <p:spPr bwMode="auto">
          <a:xfrm rot="10800000">
            <a:off x="1173434" y="1428736"/>
            <a:ext cx="7256217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34195" y="214290"/>
            <a:ext cx="29722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№5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8738"/>
          <a:stretch>
            <a:fillRect/>
          </a:stretch>
        </p:blipFill>
        <p:spPr bwMode="auto">
          <a:xfrm>
            <a:off x="1857356" y="1214422"/>
            <a:ext cx="5286411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19947" y="357166"/>
            <a:ext cx="29722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№6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39275" r="-1267"/>
          <a:stretch>
            <a:fillRect/>
          </a:stretch>
        </p:blipFill>
        <p:spPr bwMode="auto">
          <a:xfrm rot="10800000">
            <a:off x="1142976" y="1643050"/>
            <a:ext cx="722153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34195" y="714356"/>
            <a:ext cx="29722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№7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142976" y="2071678"/>
            <a:ext cx="658122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91319" y="571480"/>
            <a:ext cx="29722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№8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7D10-78DD-48C9-B7FF-B3801BE7255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49</Words>
  <Application>Microsoft Office PowerPoint</Application>
  <PresentationFormat>Экран (4:3)</PresentationFormat>
  <Paragraphs>24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91</cp:lastModifiedBy>
  <cp:revision>17</cp:revision>
  <dcterms:created xsi:type="dcterms:W3CDTF">2012-07-17T18:14:05Z</dcterms:created>
  <dcterms:modified xsi:type="dcterms:W3CDTF">2020-01-30T03:21:20Z</dcterms:modified>
</cp:coreProperties>
</file>