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E95ED-8CB9-4D4E-AE13-1A260EAE9C07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B25F8-1AD9-449C-BF8A-67802EB33A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1B25F8-1AD9-449C-BF8A-67802EB33A4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681B4-55B9-4388-A4F6-44BAC2C842BF}" type="datetimeFigureOut">
              <a:rPr lang="ru-RU" smtClean="0"/>
              <a:t>31.01.2020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D2043-D627-4F31-8BD7-4696B6F0B5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0"/>
            <a:ext cx="7772400" cy="214314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« Три поросёнка»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857232"/>
            <a:ext cx="6400800" cy="50006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  Сказка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30" name="Picture 6" descr="Иллюстрации к сказке «Три поросенка» - Михалков С.В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500305"/>
            <a:ext cx="3714776" cy="3403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2714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Сергей Владимирович Михалков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в Москве 1913 г.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писатель, поэт, драматург, председатель Союза писателей России, автор гимнов СССР, политический деятель.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8" name="AutoShape 4" descr="Сергей Михал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s://uznayvse.ru/person/sergey-michalkov/sergey_mikhalkov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9061" y="214290"/>
            <a:ext cx="4607751" cy="61436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000372"/>
            <a:ext cx="26432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годы войны с 1941 года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1945 год служил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военным корреспондентом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газеты "Во славу Родины"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354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1000108"/>
            <a:ext cx="635798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Жили-были три поросёнка , жили они дружно, до тех пор пока в лесу не появился волк. Настала осень ночевать не где и решили они построить дома. 1 поросёнок построил дом из соломы, 2 поросёнок построил дом из веток, а третий построил из камня. Пришел волк голодный и надумал съесть поросят, дунул раз и снес дом из соломы. Поросёнок в ужасе побежал в дом из веток к брату , волк за ним дунул раз дом качнулся дунул 2 дом разрушился. Те побежали к брату в каменный дом волк за ними дунул 1  дунул 2 дунул 3 сдуть не может. Решил он полезть через дымоход, а старший как услышал шум в трубе, сразу развёл огонь волка обжог .тот выпрыгнул из трубы и побежал в лес и больше они волка не видели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85728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Краткое содержание сказки « Три поросёнка».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071670" y="857232"/>
            <a:ext cx="5429288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«Три поросёнка»  С. В. Михалкова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 эта сказка  о трёх братьях.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на учит предусмотрительности­. Нужно думать о будущем, и чтобы там было хорошо, кое-какие меры нужно принимать уже сейчас. И дело не только в волке. Ведь если бы не было волка, все равно бы наступила зима, и все равно в соломенной хижине было бы холодно.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сказке говорится и о том, что помимо развлечений в жизни еще есть и работа. Лень до добра не доводит. А трудолюбие себя в конечном  итоге оправдывает и наличием удобного места в жизни, и ощущением безопасной жизни.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Сказка о доброте, любви и дружбе.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Наф-Наф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мог бы обидеться на братьев за поддразнивания, и не впустить их в дом. Хорошо, что он не обидчив по мелочам. Не для детей будь сказано, но тут есть еще и обратный момент - всегда можно выехать на чужом горбу, найдется добренький человек.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казка волей-неволей показывает разные типы мужских характеров. Это и агрессивный волк, и легкомысленные братья, и серьезный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Наф-Наф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.  В жизни придется ведь и быть агрессивным, чтобы постоять за себя, и серьезным, чтобы занять свою нишу и заработать авторитет, но и про веселье забывать не стоит, иначе будет скучно. Если собрать все три характера в один - получится довольно привлекательный мужской типаж.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4678" y="214290"/>
            <a:ext cx="4023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Моё отношение к книге.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406</Words>
  <Application>Microsoft Office PowerPoint</Application>
  <PresentationFormat>Экран (4:3)</PresentationFormat>
  <Paragraphs>16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 Три поросёнка»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Три поросёнка»</dc:title>
  <dc:creator>Коротков</dc:creator>
  <cp:lastModifiedBy>Коротков</cp:lastModifiedBy>
  <cp:revision>26</cp:revision>
  <dcterms:created xsi:type="dcterms:W3CDTF">2020-01-31T15:24:45Z</dcterms:created>
  <dcterms:modified xsi:type="dcterms:W3CDTF">2020-02-01T10:55:14Z</dcterms:modified>
</cp:coreProperties>
</file>