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9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0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  <p:sldMasterId id="2147483697" r:id="rId3"/>
    <p:sldMasterId id="2147483709" r:id="rId4"/>
    <p:sldMasterId id="2147483721" r:id="rId5"/>
    <p:sldMasterId id="2147483745" r:id="rId6"/>
    <p:sldMasterId id="2147483761" r:id="rId7"/>
    <p:sldMasterId id="2147483777" r:id="rId8"/>
    <p:sldMasterId id="2147483806" r:id="rId9"/>
    <p:sldMasterId id="2147483843" r:id="rId10"/>
    <p:sldMasterId id="2147483855" r:id="rId11"/>
    <p:sldMasterId id="2147483879" r:id="rId12"/>
  </p:sldMasterIdLst>
  <p:notesMasterIdLst>
    <p:notesMasterId r:id="rId37"/>
  </p:notesMasterIdLst>
  <p:sldIdLst>
    <p:sldId id="271" r:id="rId13"/>
    <p:sldId id="291" r:id="rId14"/>
    <p:sldId id="298" r:id="rId15"/>
    <p:sldId id="299" r:id="rId16"/>
    <p:sldId id="296" r:id="rId17"/>
    <p:sldId id="297" r:id="rId18"/>
    <p:sldId id="265" r:id="rId19"/>
    <p:sldId id="266" r:id="rId20"/>
    <p:sldId id="272" r:id="rId21"/>
    <p:sldId id="260" r:id="rId22"/>
    <p:sldId id="284" r:id="rId23"/>
    <p:sldId id="285" r:id="rId24"/>
    <p:sldId id="286" r:id="rId25"/>
    <p:sldId id="274" r:id="rId26"/>
    <p:sldId id="294" r:id="rId27"/>
    <p:sldId id="293" r:id="rId28"/>
    <p:sldId id="295" r:id="rId29"/>
    <p:sldId id="261" r:id="rId30"/>
    <p:sldId id="262" r:id="rId31"/>
    <p:sldId id="279" r:id="rId32"/>
    <p:sldId id="280" r:id="rId33"/>
    <p:sldId id="292" r:id="rId34"/>
    <p:sldId id="263" r:id="rId35"/>
    <p:sldId id="264" r:id="rId3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80"/>
    <a:srgbClr val="00CC66"/>
    <a:srgbClr val="00FFCC"/>
    <a:srgbClr val="6699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62ED36-00FA-436D-8216-F9D5E31D4E1C}" type="datetimeFigureOut">
              <a:rPr lang="ru-RU"/>
              <a:pPr>
                <a:defRPr/>
              </a:pPr>
              <a:t>02.02.2020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042D5A-3FF3-4FF3-B865-2FAB664E5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9 w 717"/>
                <a:gd name="T1" fmla="*/ 845 h 845"/>
                <a:gd name="T2" fmla="*/ 729 w 717"/>
                <a:gd name="T3" fmla="*/ 821 h 845"/>
                <a:gd name="T4" fmla="*/ 586 w 717"/>
                <a:gd name="T5" fmla="*/ 605 h 845"/>
                <a:gd name="T6" fmla="*/ 412 w 717"/>
                <a:gd name="T7" fmla="*/ 396 h 845"/>
                <a:gd name="T8" fmla="*/ 227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5 w 717"/>
                <a:gd name="T15" fmla="*/ 198 h 845"/>
                <a:gd name="T16" fmla="*/ 406 w 717"/>
                <a:gd name="T17" fmla="*/ 408 h 845"/>
                <a:gd name="T18" fmla="*/ 580 w 717"/>
                <a:gd name="T19" fmla="*/ 623 h 845"/>
                <a:gd name="T20" fmla="*/ 729 w 717"/>
                <a:gd name="T21" fmla="*/ 845 h 845"/>
                <a:gd name="T22" fmla="*/ 72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3 w 407"/>
                <a:gd name="T1" fmla="*/ 414 h 414"/>
                <a:gd name="T2" fmla="*/ 413 w 407"/>
                <a:gd name="T3" fmla="*/ 396 h 414"/>
                <a:gd name="T4" fmla="*/ 228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2 w 407"/>
                <a:gd name="T13" fmla="*/ 204 h 414"/>
                <a:gd name="T14" fmla="*/ 413 w 407"/>
                <a:gd name="T15" fmla="*/ 414 h 414"/>
                <a:gd name="T16" fmla="*/ 413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8 w 586"/>
                <a:gd name="T1" fmla="*/ 0 h 599"/>
                <a:gd name="T2" fmla="*/ 580 w 586"/>
                <a:gd name="T3" fmla="*/ 0 h 599"/>
                <a:gd name="T4" fmla="*/ 413 w 586"/>
                <a:gd name="T5" fmla="*/ 132 h 599"/>
                <a:gd name="T6" fmla="*/ 263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3 w 586"/>
                <a:gd name="T17" fmla="*/ 282 h 599"/>
                <a:gd name="T18" fmla="*/ 419 w 586"/>
                <a:gd name="T19" fmla="*/ 138 h 599"/>
                <a:gd name="T20" fmla="*/ 598 w 586"/>
                <a:gd name="T21" fmla="*/ 0 h 599"/>
                <a:gd name="T22" fmla="*/ 59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5 w 269"/>
                <a:gd name="T1" fmla="*/ 0 h 252"/>
                <a:gd name="T2" fmla="*/ 257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5 w 269"/>
                <a:gd name="T15" fmla="*/ 0 h 252"/>
                <a:gd name="T16" fmla="*/ 275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8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D8C91B-8CBB-47AC-BBB2-24B45B8EBE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6438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F59CC5-2607-4C7C-AFBC-2B50D881B7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856536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B0D849-89FA-4C6D-982E-EAFD07D9C0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958405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90BA52-FB79-466E-B1BD-C9494A7B63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8852821"/>
      </p:ext>
    </p:extLst>
  </p:cSld>
  <p:clrMapOvr>
    <a:masterClrMapping/>
  </p:clrMapOvr>
  <p:transition>
    <p:wipe dir="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75DBC9-C289-4767-A028-475520A6CB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7829669"/>
      </p:ext>
    </p:extLst>
  </p:cSld>
  <p:clrMapOvr>
    <a:masterClrMapping/>
  </p:clrMapOvr>
  <p:transition>
    <p:wipe dir="d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B55308A-1581-48FF-AB17-808420E81F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0618177"/>
      </p:ext>
    </p:extLst>
  </p:cSld>
  <p:clrMapOvr>
    <a:masterClrMapping/>
  </p:clrMapOvr>
  <p:transition>
    <p:wipe dir="d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14A09A-386C-4ACD-B993-036B76B813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7452804"/>
      </p:ext>
    </p:extLst>
  </p:cSld>
  <p:clrMapOvr>
    <a:masterClrMapping/>
  </p:clrMapOvr>
  <p:transition>
    <p:wipe dir="d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154794-F537-46AD-BEA4-AEBDD15D49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7760904"/>
      </p:ext>
    </p:extLst>
  </p:cSld>
  <p:clrMapOvr>
    <a:masterClrMapping/>
  </p:clrMapOvr>
  <p:transition>
    <p:wipe dir="d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DD856D3-E7C9-4ECE-9BC6-A13F3B6C27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2687591"/>
      </p:ext>
    </p:extLst>
  </p:cSld>
  <p:clrMapOvr>
    <a:masterClrMapping/>
  </p:clrMapOvr>
  <p:transition>
    <p:wipe dir="d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E895087-B830-438B-BD6A-274FBE0162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1116326"/>
      </p:ext>
    </p:extLst>
  </p:cSld>
  <p:clrMapOvr>
    <a:masterClrMapping/>
  </p:clrMapOvr>
  <p:transition>
    <p:wipe dir="d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C2085D-5319-4944-BEC0-1DAF00C4E9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6445915"/>
      </p:ext>
    </p:extLst>
  </p:cSld>
  <p:clrMapOvr>
    <a:masterClrMapping/>
  </p:clrMapOvr>
  <p:transition>
    <p:wipe dir="d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7C83F54-A9B4-4026-AAB8-F46CC654FF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8064881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07262F-A026-4F6C-A01E-E191481078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609948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ACC6B5C-C7B4-4EC5-9687-AADAFA4258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0648977"/>
      </p:ext>
    </p:extLst>
  </p:cSld>
  <p:clrMapOvr>
    <a:masterClrMapping/>
  </p:clrMapOvr>
  <p:transition>
    <p:wipe dir="d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AD4EEAF-D173-498D-9B90-DD5AE0CCF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1780448"/>
      </p:ext>
    </p:extLst>
  </p:cSld>
  <p:clrMapOvr>
    <a:masterClrMapping/>
  </p:clrMapOvr>
  <p:transition>
    <p:wipe dir="d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9D795E-5EF8-4EB9-8BC2-4C47516433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0970206"/>
      </p:ext>
    </p:extLst>
  </p:cSld>
  <p:clrMapOvr>
    <a:masterClrMapping/>
  </p:clrMapOvr>
  <p:transition>
    <p:wipe dir="d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22 w 2780"/>
                <a:gd name="T1" fmla="*/ 18 h 953"/>
                <a:gd name="T2" fmla="*/ 2732 w 2780"/>
                <a:gd name="T3" fmla="*/ 24 h 953"/>
                <a:gd name="T4" fmla="*/ 2665 w 2780"/>
                <a:gd name="T5" fmla="*/ 102 h 953"/>
                <a:gd name="T6" fmla="*/ 2559 w 2780"/>
                <a:gd name="T7" fmla="*/ 156 h 953"/>
                <a:gd name="T8" fmla="*/ 2553 w 2780"/>
                <a:gd name="T9" fmla="*/ 222 h 953"/>
                <a:gd name="T10" fmla="*/ 2535 w 2780"/>
                <a:gd name="T11" fmla="*/ 246 h 953"/>
                <a:gd name="T12" fmla="*/ 2517 w 2780"/>
                <a:gd name="T13" fmla="*/ 252 h 953"/>
                <a:gd name="T14" fmla="*/ 2445 w 2780"/>
                <a:gd name="T15" fmla="*/ 210 h 953"/>
                <a:gd name="T16" fmla="*/ 2302 w 2780"/>
                <a:gd name="T17" fmla="*/ 192 h 953"/>
                <a:gd name="T18" fmla="*/ 2278 w 2780"/>
                <a:gd name="T19" fmla="*/ 186 h 953"/>
                <a:gd name="T20" fmla="*/ 2260 w 2780"/>
                <a:gd name="T21" fmla="*/ 192 h 953"/>
                <a:gd name="T22" fmla="*/ 2188 w 2780"/>
                <a:gd name="T23" fmla="*/ 228 h 953"/>
                <a:gd name="T24" fmla="*/ 2152 w 2780"/>
                <a:gd name="T25" fmla="*/ 240 h 953"/>
                <a:gd name="T26" fmla="*/ 2128 w 2780"/>
                <a:gd name="T27" fmla="*/ 246 h 953"/>
                <a:gd name="T28" fmla="*/ 2116 w 2780"/>
                <a:gd name="T29" fmla="*/ 258 h 953"/>
                <a:gd name="T30" fmla="*/ 2116 w 2780"/>
                <a:gd name="T31" fmla="*/ 276 h 953"/>
                <a:gd name="T32" fmla="*/ 2093 w 2780"/>
                <a:gd name="T33" fmla="*/ 300 h 953"/>
                <a:gd name="T34" fmla="*/ 2075 w 2780"/>
                <a:gd name="T35" fmla="*/ 312 h 953"/>
                <a:gd name="T36" fmla="*/ 2063 w 2780"/>
                <a:gd name="T37" fmla="*/ 324 h 953"/>
                <a:gd name="T38" fmla="*/ 2051 w 2780"/>
                <a:gd name="T39" fmla="*/ 336 h 953"/>
                <a:gd name="T40" fmla="*/ 2016 w 2780"/>
                <a:gd name="T41" fmla="*/ 342 h 953"/>
                <a:gd name="T42" fmla="*/ 1949 w 2780"/>
                <a:gd name="T43" fmla="*/ 336 h 953"/>
                <a:gd name="T44" fmla="*/ 1913 w 2780"/>
                <a:gd name="T45" fmla="*/ 330 h 953"/>
                <a:gd name="T46" fmla="*/ 1901 w 2780"/>
                <a:gd name="T47" fmla="*/ 342 h 953"/>
                <a:gd name="T48" fmla="*/ 1889 w 2780"/>
                <a:gd name="T49" fmla="*/ 354 h 953"/>
                <a:gd name="T50" fmla="*/ 1859 w 2780"/>
                <a:gd name="T51" fmla="*/ 360 h 953"/>
                <a:gd name="T52" fmla="*/ 1800 w 2780"/>
                <a:gd name="T53" fmla="*/ 342 h 953"/>
                <a:gd name="T54" fmla="*/ 1776 w 2780"/>
                <a:gd name="T55" fmla="*/ 342 h 953"/>
                <a:gd name="T56" fmla="*/ 1752 w 2780"/>
                <a:gd name="T57" fmla="*/ 354 h 953"/>
                <a:gd name="T58" fmla="*/ 1686 w 2780"/>
                <a:gd name="T59" fmla="*/ 425 h 953"/>
                <a:gd name="T60" fmla="*/ 1644 w 2780"/>
                <a:gd name="T61" fmla="*/ 569 h 953"/>
                <a:gd name="T62" fmla="*/ 1644 w 2780"/>
                <a:gd name="T63" fmla="*/ 593 h 953"/>
                <a:gd name="T64" fmla="*/ 1650 w 2780"/>
                <a:gd name="T65" fmla="*/ 641 h 953"/>
                <a:gd name="T66" fmla="*/ 1668 w 2780"/>
                <a:gd name="T67" fmla="*/ 659 h 953"/>
                <a:gd name="T68" fmla="*/ 1662 w 2780"/>
                <a:gd name="T69" fmla="*/ 671 h 953"/>
                <a:gd name="T70" fmla="*/ 1650 w 2780"/>
                <a:gd name="T71" fmla="*/ 683 h 953"/>
                <a:gd name="T72" fmla="*/ 1572 w 2780"/>
                <a:gd name="T73" fmla="*/ 689 h 953"/>
                <a:gd name="T74" fmla="*/ 1495 w 2780"/>
                <a:gd name="T75" fmla="*/ 629 h 953"/>
                <a:gd name="T76" fmla="*/ 1357 w 2780"/>
                <a:gd name="T77" fmla="*/ 587 h 953"/>
                <a:gd name="T78" fmla="*/ 1208 w 2780"/>
                <a:gd name="T79" fmla="*/ 671 h 953"/>
                <a:gd name="T80" fmla="*/ 1034 w 2780"/>
                <a:gd name="T81" fmla="*/ 731 h 953"/>
                <a:gd name="T82" fmla="*/ 831 w 2780"/>
                <a:gd name="T83" fmla="*/ 743 h 953"/>
                <a:gd name="T84" fmla="*/ 640 w 2780"/>
                <a:gd name="T85" fmla="*/ 701 h 953"/>
                <a:gd name="T86" fmla="*/ 580 w 2780"/>
                <a:gd name="T87" fmla="*/ 695 h 953"/>
                <a:gd name="T88" fmla="*/ 568 w 2780"/>
                <a:gd name="T89" fmla="*/ 701 h 953"/>
                <a:gd name="T90" fmla="*/ 532 w 2780"/>
                <a:gd name="T91" fmla="*/ 731 h 953"/>
                <a:gd name="T92" fmla="*/ 442 w 2780"/>
                <a:gd name="T93" fmla="*/ 809 h 953"/>
                <a:gd name="T94" fmla="*/ 412 w 2780"/>
                <a:gd name="T95" fmla="*/ 821 h 953"/>
                <a:gd name="T96" fmla="*/ 388 w 2780"/>
                <a:gd name="T97" fmla="*/ 821 h 953"/>
                <a:gd name="T98" fmla="*/ 341 w 2780"/>
                <a:gd name="T99" fmla="*/ 827 h 953"/>
                <a:gd name="T100" fmla="*/ 215 w 2780"/>
                <a:gd name="T101" fmla="*/ 851 h 953"/>
                <a:gd name="T102" fmla="*/ 179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34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23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1EB4BFA-A0A5-4FF2-AB7B-B4FD388D9F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02296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4537854-CC51-4464-86C9-E71E9D5C09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687687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90D7604-2FB1-47FD-A0C8-45746A6A2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90848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BCE8B89-6D27-404F-AFF0-563597391F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35310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B944B0-113F-4295-A354-1B96632E26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24391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4B42C7-E8CF-4C94-B05E-BF238AB4F2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55604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8D15CF-C116-48D0-BA1B-52067DCA66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4847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E8EB9B-02EC-408A-AB5F-219683EDE2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77542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B9106C-1A60-4645-9C51-3646B7E90F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914357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0CCDCA-FC5D-4FEF-B193-A748096D66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966514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329C32-9349-4415-B05B-2543A4AC8C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41964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D8BD2EE-F641-40A2-B5F5-0BE0D23B4B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85643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9 w 717"/>
                <a:gd name="T1" fmla="*/ 845 h 845"/>
                <a:gd name="T2" fmla="*/ 729 w 717"/>
                <a:gd name="T3" fmla="*/ 821 h 845"/>
                <a:gd name="T4" fmla="*/ 586 w 717"/>
                <a:gd name="T5" fmla="*/ 605 h 845"/>
                <a:gd name="T6" fmla="*/ 412 w 717"/>
                <a:gd name="T7" fmla="*/ 396 h 845"/>
                <a:gd name="T8" fmla="*/ 227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5 w 717"/>
                <a:gd name="T15" fmla="*/ 198 h 845"/>
                <a:gd name="T16" fmla="*/ 406 w 717"/>
                <a:gd name="T17" fmla="*/ 408 h 845"/>
                <a:gd name="T18" fmla="*/ 580 w 717"/>
                <a:gd name="T19" fmla="*/ 623 h 845"/>
                <a:gd name="T20" fmla="*/ 729 w 717"/>
                <a:gd name="T21" fmla="*/ 845 h 845"/>
                <a:gd name="T22" fmla="*/ 72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3 w 407"/>
                <a:gd name="T1" fmla="*/ 414 h 414"/>
                <a:gd name="T2" fmla="*/ 413 w 407"/>
                <a:gd name="T3" fmla="*/ 396 h 414"/>
                <a:gd name="T4" fmla="*/ 228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2 w 407"/>
                <a:gd name="T13" fmla="*/ 204 h 414"/>
                <a:gd name="T14" fmla="*/ 413 w 407"/>
                <a:gd name="T15" fmla="*/ 414 h 414"/>
                <a:gd name="T16" fmla="*/ 413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8 w 586"/>
                <a:gd name="T1" fmla="*/ 0 h 599"/>
                <a:gd name="T2" fmla="*/ 580 w 586"/>
                <a:gd name="T3" fmla="*/ 0 h 599"/>
                <a:gd name="T4" fmla="*/ 413 w 586"/>
                <a:gd name="T5" fmla="*/ 132 h 599"/>
                <a:gd name="T6" fmla="*/ 263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3 w 586"/>
                <a:gd name="T17" fmla="*/ 282 h 599"/>
                <a:gd name="T18" fmla="*/ 419 w 586"/>
                <a:gd name="T19" fmla="*/ 138 h 599"/>
                <a:gd name="T20" fmla="*/ 598 w 586"/>
                <a:gd name="T21" fmla="*/ 0 h 599"/>
                <a:gd name="T22" fmla="*/ 59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5 w 269"/>
                <a:gd name="T1" fmla="*/ 0 h 252"/>
                <a:gd name="T2" fmla="*/ 257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5 w 269"/>
                <a:gd name="T15" fmla="*/ 0 h 252"/>
                <a:gd name="T16" fmla="*/ 275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6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666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921599-3A9A-4E72-8B1A-065B8623A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20680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5AD424F-EAA6-4951-852B-6ED5EE1643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448002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19533D8-9649-4930-97E8-7DFF1D292F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611902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2DBD6EA-5F66-4A22-B625-7E135CEA7A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59643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2A28B0-6539-48D5-BB0F-C0F0B6981F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300005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0A8B8F-D8D4-4719-AA60-EA923997B3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2580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021076A-8CD4-4E3C-8940-0AA42E816E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819348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DA73DA-5EEA-4215-A9E6-D2AA564DE3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226873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62C4917-46C5-488D-8E52-707662247D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987430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D9EC7E-A851-4C5F-8E42-DCBEA9913B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246046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4ADCD6-BAAA-4FE5-8699-AA611A1E35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97195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EB0B16-B1DA-47D5-B557-508A94BFDC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97979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sz="135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3075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475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E82D91-978D-453F-AAD7-FFBB0E6CCB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084196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B157E1-6AF7-4A4E-A00D-CE5B0445CC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285440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D07711-B5AA-4C19-9AE0-F9A0785275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725548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CDEBCE-90AE-439B-96F0-2B02F74BBC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852303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C7BAEB-C711-4068-8AB7-9A6A83E6B0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239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6DB77A2-6357-4859-B16C-0C6A425B4B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831242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16A74D6-87E7-435A-8DF0-132360489F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438031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C16A869-1706-44B3-A9A6-071320DECB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307652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44D748E-E175-4BE3-AD6F-0D2D513E4A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428584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A53880-9FCA-4540-9B27-2E0848980F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317961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9B9728A-BAA0-4AF1-BAEC-8EA74415C6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058155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ECE787-94B1-4D57-9DF8-7D46D1F53F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002541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16C1F3-6D89-4E1E-98A6-636E2E4DE1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92277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34BEE3-E158-46F2-9AFB-2783B5F7F2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472512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E21B1B4-C70B-4AE3-9B85-71B5FA9405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328916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1805EA-2AA1-4C01-B83B-CF61F81493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9876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A2EC34-2647-4B40-992D-F16630F1A7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7350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E389B93-8266-461C-9D61-7B7B588CD4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3065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8EDC79C-6D6A-4D9D-B60E-F072A33EF7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0882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5BB0F06-D4E7-4783-BA4F-CD350CF45E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5463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5596E95-FAFB-41CF-8D47-DC745701E6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5519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FB2832-7404-46B2-89C4-A37BF014C3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122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B4E7F9-4C9A-4E59-BFB7-4B29867FFD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9560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2070CC8-6B79-46D9-A0B8-58A4B4F33F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9715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0F1C338-A1B5-446F-A4D6-250F91B910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746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2 w 2123"/>
                <a:gd name="T1" fmla="*/ 746 h 1696"/>
                <a:gd name="T2" fmla="*/ 526 w 2123"/>
                <a:gd name="T3" fmla="*/ 489 h 1696"/>
                <a:gd name="T4" fmla="*/ 652 w 2123"/>
                <a:gd name="T5" fmla="*/ 284 h 1696"/>
                <a:gd name="T6" fmla="*/ 897 w 2123"/>
                <a:gd name="T7" fmla="*/ 421 h 1696"/>
                <a:gd name="T8" fmla="*/ 1178 w 2123"/>
                <a:gd name="T9" fmla="*/ 621 h 1696"/>
                <a:gd name="T10" fmla="*/ 1436 w 2123"/>
                <a:gd name="T11" fmla="*/ 793 h 1696"/>
                <a:gd name="T12" fmla="*/ 1746 w 2123"/>
                <a:gd name="T13" fmla="*/ 973 h 1696"/>
                <a:gd name="T14" fmla="*/ 1824 w 2123"/>
                <a:gd name="T15" fmla="*/ 1011 h 1696"/>
                <a:gd name="T16" fmla="*/ 1781 w 2123"/>
                <a:gd name="T17" fmla="*/ 969 h 1696"/>
                <a:gd name="T18" fmla="*/ 1369 w 2123"/>
                <a:gd name="T19" fmla="*/ 717 h 1696"/>
                <a:gd name="T20" fmla="*/ 1053 w 2123"/>
                <a:gd name="T21" fmla="*/ 489 h 1696"/>
                <a:gd name="T22" fmla="*/ 699 w 2123"/>
                <a:gd name="T23" fmla="*/ 235 h 1696"/>
                <a:gd name="T24" fmla="*/ 969 w 2123"/>
                <a:gd name="T25" fmla="*/ 222 h 1696"/>
                <a:gd name="T26" fmla="*/ 1245 w 2123"/>
                <a:gd name="T27" fmla="*/ 227 h 1696"/>
                <a:gd name="T28" fmla="*/ 1566 w 2123"/>
                <a:gd name="T29" fmla="*/ 192 h 1696"/>
                <a:gd name="T30" fmla="*/ 2057 w 2123"/>
                <a:gd name="T31" fmla="*/ 140 h 1696"/>
                <a:gd name="T32" fmla="*/ 2010 w 2123"/>
                <a:gd name="T33" fmla="*/ 124 h 1696"/>
                <a:gd name="T34" fmla="*/ 1495 w 2123"/>
                <a:gd name="T35" fmla="*/ 184 h 1696"/>
                <a:gd name="T36" fmla="*/ 1172 w 2123"/>
                <a:gd name="T37" fmla="*/ 197 h 1696"/>
                <a:gd name="T38" fmla="*/ 735 w 2123"/>
                <a:gd name="T39" fmla="*/ 184 h 1696"/>
                <a:gd name="T40" fmla="*/ 795 w 2123"/>
                <a:gd name="T41" fmla="*/ 163 h 1696"/>
                <a:gd name="T42" fmla="*/ 1106 w 2123"/>
                <a:gd name="T43" fmla="*/ 0 h 1696"/>
                <a:gd name="T44" fmla="*/ 1053 w 2123"/>
                <a:gd name="T45" fmla="*/ 22 h 1696"/>
                <a:gd name="T46" fmla="*/ 980 w 2123"/>
                <a:gd name="T47" fmla="*/ 60 h 1696"/>
                <a:gd name="T48" fmla="*/ 831 w 2123"/>
                <a:gd name="T49" fmla="*/ 137 h 1696"/>
                <a:gd name="T50" fmla="*/ 652 w 2123"/>
                <a:gd name="T51" fmla="*/ 201 h 1696"/>
                <a:gd name="T52" fmla="*/ 616 w 2123"/>
                <a:gd name="T53" fmla="*/ 257 h 1696"/>
                <a:gd name="T54" fmla="*/ 293 w 2123"/>
                <a:gd name="T55" fmla="*/ 421 h 1696"/>
                <a:gd name="T56" fmla="*/ 0 w 2123"/>
                <a:gd name="T57" fmla="*/ 519 h 1696"/>
                <a:gd name="T58" fmla="*/ 0 w 2123"/>
                <a:gd name="T59" fmla="*/ 523 h 1696"/>
                <a:gd name="T60" fmla="*/ 0 w 2123"/>
                <a:gd name="T61" fmla="*/ 549 h 1696"/>
                <a:gd name="T62" fmla="*/ 288 w 2123"/>
                <a:gd name="T63" fmla="*/ 454 h 1696"/>
                <a:gd name="T64" fmla="*/ 574 w 2123"/>
                <a:gd name="T65" fmla="*/ 308 h 1696"/>
                <a:gd name="T66" fmla="*/ 490 w 2123"/>
                <a:gd name="T67" fmla="*/ 480 h 1696"/>
                <a:gd name="T68" fmla="*/ 508 w 2123"/>
                <a:gd name="T69" fmla="*/ 712 h 1696"/>
                <a:gd name="T70" fmla="*/ 448 w 2123"/>
                <a:gd name="T71" fmla="*/ 835 h 1696"/>
                <a:gd name="T72" fmla="*/ 317 w 2123"/>
                <a:gd name="T73" fmla="*/ 1059 h 1696"/>
                <a:gd name="T74" fmla="*/ 311 w 2123"/>
                <a:gd name="T75" fmla="*/ 1213 h 1696"/>
                <a:gd name="T76" fmla="*/ 317 w 2123"/>
                <a:gd name="T77" fmla="*/ 1213 h 1696"/>
                <a:gd name="T78" fmla="*/ 335 w 2123"/>
                <a:gd name="T79" fmla="*/ 1111 h 1696"/>
                <a:gd name="T80" fmla="*/ 562 w 2123"/>
                <a:gd name="T81" fmla="*/ 746 h 1696"/>
                <a:gd name="T82" fmla="*/ 562 w 2123"/>
                <a:gd name="T83" fmla="*/ 74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9 w 969"/>
                <a:gd name="T1" fmla="*/ 1204 h 1192"/>
                <a:gd name="T2" fmla="*/ 502 w 969"/>
                <a:gd name="T3" fmla="*/ 1210 h 1192"/>
                <a:gd name="T4" fmla="*/ 592 w 969"/>
                <a:gd name="T5" fmla="*/ 1168 h 1192"/>
                <a:gd name="T6" fmla="*/ 831 w 969"/>
                <a:gd name="T7" fmla="*/ 1103 h 1192"/>
                <a:gd name="T8" fmla="*/ 957 w 969"/>
                <a:gd name="T9" fmla="*/ 1073 h 1192"/>
                <a:gd name="T10" fmla="*/ 777 w 969"/>
                <a:gd name="T11" fmla="*/ 1004 h 1192"/>
                <a:gd name="T12" fmla="*/ 568 w 969"/>
                <a:gd name="T13" fmla="*/ 965 h 1192"/>
                <a:gd name="T14" fmla="*/ 203 w 969"/>
                <a:gd name="T15" fmla="*/ 983 h 1192"/>
                <a:gd name="T16" fmla="*/ 305 w 969"/>
                <a:gd name="T17" fmla="*/ 905 h 1192"/>
                <a:gd name="T18" fmla="*/ 508 w 969"/>
                <a:gd name="T19" fmla="*/ 815 h 1192"/>
                <a:gd name="T20" fmla="*/ 712 w 969"/>
                <a:gd name="T21" fmla="*/ 683 h 1192"/>
                <a:gd name="T22" fmla="*/ 718 w 969"/>
                <a:gd name="T23" fmla="*/ 683 h 1192"/>
                <a:gd name="T24" fmla="*/ 730 w 969"/>
                <a:gd name="T25" fmla="*/ 677 h 1192"/>
                <a:gd name="T26" fmla="*/ 771 w 969"/>
                <a:gd name="T27" fmla="*/ 659 h 1192"/>
                <a:gd name="T28" fmla="*/ 795 w 969"/>
                <a:gd name="T29" fmla="*/ 653 h 1192"/>
                <a:gd name="T30" fmla="*/ 807 w 969"/>
                <a:gd name="T31" fmla="*/ 641 h 1192"/>
                <a:gd name="T32" fmla="*/ 813 w 969"/>
                <a:gd name="T33" fmla="*/ 629 h 1192"/>
                <a:gd name="T34" fmla="*/ 807 w 969"/>
                <a:gd name="T35" fmla="*/ 623 h 1192"/>
                <a:gd name="T36" fmla="*/ 801 w 969"/>
                <a:gd name="T37" fmla="*/ 611 h 1192"/>
                <a:gd name="T38" fmla="*/ 801 w 969"/>
                <a:gd name="T39" fmla="*/ 581 h 1192"/>
                <a:gd name="T40" fmla="*/ 813 w 969"/>
                <a:gd name="T41" fmla="*/ 551 h 1192"/>
                <a:gd name="T42" fmla="*/ 825 w 969"/>
                <a:gd name="T43" fmla="*/ 521 h 1192"/>
                <a:gd name="T44" fmla="*/ 843 w 969"/>
                <a:gd name="T45" fmla="*/ 491 h 1192"/>
                <a:gd name="T46" fmla="*/ 857 w 969"/>
                <a:gd name="T47" fmla="*/ 461 h 1192"/>
                <a:gd name="T48" fmla="*/ 865 w 969"/>
                <a:gd name="T49" fmla="*/ 443 h 1192"/>
                <a:gd name="T50" fmla="*/ 873 w 969"/>
                <a:gd name="T51" fmla="*/ 437 h 1192"/>
                <a:gd name="T52" fmla="*/ 873 w 969"/>
                <a:gd name="T53" fmla="*/ 353 h 1192"/>
                <a:gd name="T54" fmla="*/ 873 w 969"/>
                <a:gd name="T55" fmla="*/ 347 h 1192"/>
                <a:gd name="T56" fmla="*/ 879 w 969"/>
                <a:gd name="T57" fmla="*/ 341 h 1192"/>
                <a:gd name="T58" fmla="*/ 897 w 969"/>
                <a:gd name="T59" fmla="*/ 311 h 1192"/>
                <a:gd name="T60" fmla="*/ 909 w 969"/>
                <a:gd name="T61" fmla="*/ 275 h 1192"/>
                <a:gd name="T62" fmla="*/ 921 w 969"/>
                <a:gd name="T63" fmla="*/ 245 h 1192"/>
                <a:gd name="T64" fmla="*/ 927 w 969"/>
                <a:gd name="T65" fmla="*/ 233 h 1192"/>
                <a:gd name="T66" fmla="*/ 933 w 969"/>
                <a:gd name="T67" fmla="*/ 221 h 1192"/>
                <a:gd name="T68" fmla="*/ 951 w 969"/>
                <a:gd name="T69" fmla="*/ 173 h 1192"/>
                <a:gd name="T70" fmla="*/ 969 w 969"/>
                <a:gd name="T71" fmla="*/ 137 h 1192"/>
                <a:gd name="T72" fmla="*/ 975 w 969"/>
                <a:gd name="T73" fmla="*/ 125 h 1192"/>
                <a:gd name="T74" fmla="*/ 975 w 969"/>
                <a:gd name="T75" fmla="*/ 119 h 1192"/>
                <a:gd name="T76" fmla="*/ 993 w 969"/>
                <a:gd name="T77" fmla="*/ 0 h 1192"/>
                <a:gd name="T78" fmla="*/ 969 w 969"/>
                <a:gd name="T79" fmla="*/ 47 h 1192"/>
                <a:gd name="T80" fmla="*/ 801 w 969"/>
                <a:gd name="T81" fmla="*/ 113 h 1192"/>
                <a:gd name="T82" fmla="*/ 724 w 969"/>
                <a:gd name="T83" fmla="*/ 161 h 1192"/>
                <a:gd name="T84" fmla="*/ 472 w 969"/>
                <a:gd name="T85" fmla="*/ 239 h 1192"/>
                <a:gd name="T86" fmla="*/ 287 w 969"/>
                <a:gd name="T87" fmla="*/ 293 h 1192"/>
                <a:gd name="T88" fmla="*/ 179 w 969"/>
                <a:gd name="T89" fmla="*/ 299 h 1192"/>
                <a:gd name="T90" fmla="*/ 12 w 969"/>
                <a:gd name="T91" fmla="*/ 491 h 1192"/>
                <a:gd name="T92" fmla="*/ 0 w 969"/>
                <a:gd name="T93" fmla="*/ 515 h 1192"/>
                <a:gd name="T94" fmla="*/ 0 w 969"/>
                <a:gd name="T95" fmla="*/ 1204 h 1192"/>
                <a:gd name="T96" fmla="*/ 96 w 969"/>
                <a:gd name="T97" fmla="*/ 1198 h 1192"/>
                <a:gd name="T98" fmla="*/ 329 w 969"/>
                <a:gd name="T99" fmla="*/ 1204 h 1192"/>
                <a:gd name="T100" fmla="*/ 329 w 969"/>
                <a:gd name="T101" fmla="*/ 120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8 w 2176"/>
                <a:gd name="T1" fmla="*/ 779 h 1505"/>
                <a:gd name="T2" fmla="*/ 1220 w 2176"/>
                <a:gd name="T3" fmla="*/ 1247 h 1505"/>
                <a:gd name="T4" fmla="*/ 980 w 2176"/>
                <a:gd name="T5" fmla="*/ 1205 h 1505"/>
                <a:gd name="T6" fmla="*/ 741 w 2176"/>
                <a:gd name="T7" fmla="*/ 1139 h 1505"/>
                <a:gd name="T8" fmla="*/ 454 w 2176"/>
                <a:gd name="T9" fmla="*/ 1121 h 1505"/>
                <a:gd name="T10" fmla="*/ 0 w 2176"/>
                <a:gd name="T11" fmla="*/ 1091 h 1505"/>
                <a:gd name="T12" fmla="*/ 30 w 2176"/>
                <a:gd name="T13" fmla="*/ 1127 h 1505"/>
                <a:gd name="T14" fmla="*/ 508 w 2176"/>
                <a:gd name="T15" fmla="*/ 1145 h 1505"/>
                <a:gd name="T16" fmla="*/ 795 w 2176"/>
                <a:gd name="T17" fmla="*/ 1199 h 1505"/>
                <a:gd name="T18" fmla="*/ 1160 w 2176"/>
                <a:gd name="T19" fmla="*/ 1319 h 1505"/>
                <a:gd name="T20" fmla="*/ 1095 w 2176"/>
                <a:gd name="T21" fmla="*/ 1337 h 1505"/>
                <a:gd name="T22" fmla="*/ 729 w 2176"/>
                <a:gd name="T23" fmla="*/ 1523 h 1505"/>
                <a:gd name="T24" fmla="*/ 783 w 2176"/>
                <a:gd name="T25" fmla="*/ 1499 h 1505"/>
                <a:gd name="T26" fmla="*/ 885 w 2176"/>
                <a:gd name="T27" fmla="*/ 1457 h 1505"/>
                <a:gd name="T28" fmla="*/ 1046 w 2176"/>
                <a:gd name="T29" fmla="*/ 1373 h 1505"/>
                <a:gd name="T30" fmla="*/ 1244 w 2176"/>
                <a:gd name="T31" fmla="*/ 1313 h 1505"/>
                <a:gd name="T32" fmla="*/ 1297 w 2176"/>
                <a:gd name="T33" fmla="*/ 1235 h 1505"/>
                <a:gd name="T34" fmla="*/ 1674 w 2176"/>
                <a:gd name="T35" fmla="*/ 1055 h 1505"/>
                <a:gd name="T36" fmla="*/ 1979 w 2176"/>
                <a:gd name="T37" fmla="*/ 965 h 1505"/>
                <a:gd name="T38" fmla="*/ 2230 w 2176"/>
                <a:gd name="T39" fmla="*/ 833 h 1505"/>
                <a:gd name="T40" fmla="*/ 2009 w 2176"/>
                <a:gd name="T41" fmla="*/ 923 h 1505"/>
                <a:gd name="T42" fmla="*/ 1698 w 2176"/>
                <a:gd name="T43" fmla="*/ 1001 h 1505"/>
                <a:gd name="T44" fmla="*/ 1375 w 2176"/>
                <a:gd name="T45" fmla="*/ 1163 h 1505"/>
                <a:gd name="T46" fmla="*/ 1537 w 2176"/>
                <a:gd name="T47" fmla="*/ 917 h 1505"/>
                <a:gd name="T48" fmla="*/ 1662 w 2176"/>
                <a:gd name="T49" fmla="*/ 551 h 1505"/>
                <a:gd name="T50" fmla="*/ 1782 w 2176"/>
                <a:gd name="T51" fmla="*/ 378 h 1505"/>
                <a:gd name="T52" fmla="*/ 2027 w 2176"/>
                <a:gd name="T53" fmla="*/ 60 h 1505"/>
                <a:gd name="T54" fmla="*/ 2051 w 2176"/>
                <a:gd name="T55" fmla="*/ 0 h 1505"/>
                <a:gd name="T56" fmla="*/ 2021 w 2176"/>
                <a:gd name="T57" fmla="*/ 0 h 1505"/>
                <a:gd name="T58" fmla="*/ 1638 w 2176"/>
                <a:gd name="T59" fmla="*/ 486 h 1505"/>
                <a:gd name="T60" fmla="*/ 1513 w 2176"/>
                <a:gd name="T61" fmla="*/ 899 h 1505"/>
                <a:gd name="T62" fmla="*/ 1285 w 2176"/>
                <a:gd name="T63" fmla="*/ 1187 h 1505"/>
                <a:gd name="T64" fmla="*/ 1160 w 2176"/>
                <a:gd name="T65" fmla="*/ 917 h 1505"/>
                <a:gd name="T66" fmla="*/ 1034 w 2176"/>
                <a:gd name="T67" fmla="*/ 546 h 1505"/>
                <a:gd name="T68" fmla="*/ 909 w 2176"/>
                <a:gd name="T69" fmla="*/ 222 h 1505"/>
                <a:gd name="T70" fmla="*/ 807 w 2176"/>
                <a:gd name="T71" fmla="*/ 0 h 1505"/>
                <a:gd name="T72" fmla="*/ 771 w 2176"/>
                <a:gd name="T73" fmla="*/ 0 h 1505"/>
                <a:gd name="T74" fmla="*/ 927 w 2176"/>
                <a:gd name="T75" fmla="*/ 360 h 1505"/>
                <a:gd name="T76" fmla="*/ 1058 w 2176"/>
                <a:gd name="T77" fmla="*/ 779 h 1505"/>
                <a:gd name="T78" fmla="*/ 1058 w 2176"/>
                <a:gd name="T79" fmla="*/ 77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7 w 813"/>
                <a:gd name="T1" fmla="*/ 570 h 804"/>
                <a:gd name="T2" fmla="*/ 335 w 813"/>
                <a:gd name="T3" fmla="*/ 444 h 804"/>
                <a:gd name="T4" fmla="*/ 658 w 813"/>
                <a:gd name="T5" fmla="*/ 222 h 804"/>
                <a:gd name="T6" fmla="*/ 831 w 813"/>
                <a:gd name="T7" fmla="*/ 0 h 804"/>
                <a:gd name="T8" fmla="*/ 693 w 813"/>
                <a:gd name="T9" fmla="*/ 150 h 804"/>
                <a:gd name="T10" fmla="*/ 150 w 813"/>
                <a:gd name="T11" fmla="*/ 510 h 804"/>
                <a:gd name="T12" fmla="*/ 0 w 813"/>
                <a:gd name="T13" fmla="*/ 744 h 804"/>
                <a:gd name="T14" fmla="*/ 0 w 813"/>
                <a:gd name="T15" fmla="*/ 816 h 804"/>
                <a:gd name="T16" fmla="*/ 167 w 813"/>
                <a:gd name="T17" fmla="*/ 570 h 804"/>
                <a:gd name="T18" fmla="*/ 167 w 813"/>
                <a:gd name="T19" fmla="*/ 57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2 w 759"/>
                <a:gd name="T1" fmla="*/ 66 h 107"/>
                <a:gd name="T2" fmla="*/ 777 w 759"/>
                <a:gd name="T3" fmla="*/ 0 h 107"/>
                <a:gd name="T4" fmla="*/ 508 w 759"/>
                <a:gd name="T5" fmla="*/ 36 h 107"/>
                <a:gd name="T6" fmla="*/ 14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2 w 759"/>
                <a:gd name="T15" fmla="*/ 66 h 107"/>
                <a:gd name="T16" fmla="*/ 47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23 w 3169"/>
                <a:gd name="T1" fmla="*/ 245 h 743"/>
                <a:gd name="T2" fmla="*/ 1776 w 3169"/>
                <a:gd name="T3" fmla="*/ 239 h 743"/>
                <a:gd name="T4" fmla="*/ 2141 w 3169"/>
                <a:gd name="T5" fmla="*/ 257 h 743"/>
                <a:gd name="T6" fmla="*/ 2565 w 3169"/>
                <a:gd name="T7" fmla="*/ 239 h 743"/>
                <a:gd name="T8" fmla="*/ 3247 w 3169"/>
                <a:gd name="T9" fmla="*/ 210 h 743"/>
                <a:gd name="T10" fmla="*/ 3193 w 3169"/>
                <a:gd name="T11" fmla="*/ 192 h 743"/>
                <a:gd name="T12" fmla="*/ 2482 w 3169"/>
                <a:gd name="T13" fmla="*/ 227 h 743"/>
                <a:gd name="T14" fmla="*/ 2051 w 3169"/>
                <a:gd name="T15" fmla="*/ 227 h 743"/>
                <a:gd name="T16" fmla="*/ 1495 w 3169"/>
                <a:gd name="T17" fmla="*/ 192 h 743"/>
                <a:gd name="T18" fmla="*/ 1579 w 3169"/>
                <a:gd name="T19" fmla="*/ 168 h 743"/>
                <a:gd name="T20" fmla="*/ 2088 w 3169"/>
                <a:gd name="T21" fmla="*/ 0 h 743"/>
                <a:gd name="T22" fmla="*/ 2009 w 3169"/>
                <a:gd name="T23" fmla="*/ 24 h 743"/>
                <a:gd name="T24" fmla="*/ 1884 w 3169"/>
                <a:gd name="T25" fmla="*/ 66 h 743"/>
                <a:gd name="T26" fmla="*/ 1644 w 3169"/>
                <a:gd name="T27" fmla="*/ 138 h 743"/>
                <a:gd name="T28" fmla="*/ 1374 w 3169"/>
                <a:gd name="T29" fmla="*/ 204 h 743"/>
                <a:gd name="T30" fmla="*/ 1298 w 3169"/>
                <a:gd name="T31" fmla="*/ 257 h 743"/>
                <a:gd name="T32" fmla="*/ 783 w 3169"/>
                <a:gd name="T33" fmla="*/ 419 h 743"/>
                <a:gd name="T34" fmla="*/ 341 w 3169"/>
                <a:gd name="T35" fmla="*/ 509 h 743"/>
                <a:gd name="T36" fmla="*/ 0 w 3169"/>
                <a:gd name="T37" fmla="*/ 629 h 743"/>
                <a:gd name="T38" fmla="*/ 305 w 3169"/>
                <a:gd name="T39" fmla="*/ 545 h 743"/>
                <a:gd name="T40" fmla="*/ 753 w 3169"/>
                <a:gd name="T41" fmla="*/ 455 h 743"/>
                <a:gd name="T42" fmla="*/ 1208 w 3169"/>
                <a:gd name="T43" fmla="*/ 317 h 743"/>
                <a:gd name="T44" fmla="*/ 1005 w 3169"/>
                <a:gd name="T45" fmla="*/ 497 h 743"/>
                <a:gd name="T46" fmla="*/ 891 w 3169"/>
                <a:gd name="T47" fmla="*/ 755 h 743"/>
                <a:gd name="T48" fmla="*/ 885 w 3169"/>
                <a:gd name="T49" fmla="*/ 755 h 743"/>
                <a:gd name="T50" fmla="*/ 957 w 3169"/>
                <a:gd name="T51" fmla="*/ 755 h 743"/>
                <a:gd name="T52" fmla="*/ 1046 w 3169"/>
                <a:gd name="T53" fmla="*/ 503 h 743"/>
                <a:gd name="T54" fmla="*/ 1327 w 3169"/>
                <a:gd name="T55" fmla="*/ 287 h 743"/>
                <a:gd name="T56" fmla="*/ 1567 w 3169"/>
                <a:gd name="T57" fmla="*/ 455 h 743"/>
                <a:gd name="T58" fmla="*/ 1812 w 3169"/>
                <a:gd name="T59" fmla="*/ 689 h 743"/>
                <a:gd name="T60" fmla="*/ 1902 w 3169"/>
                <a:gd name="T61" fmla="*/ 755 h 743"/>
                <a:gd name="T62" fmla="*/ 1967 w 3169"/>
                <a:gd name="T63" fmla="*/ 755 h 743"/>
                <a:gd name="T64" fmla="*/ 1734 w 3169"/>
                <a:gd name="T65" fmla="*/ 533 h 743"/>
                <a:gd name="T66" fmla="*/ 1423 w 3169"/>
                <a:gd name="T67" fmla="*/ 245 h 743"/>
                <a:gd name="T68" fmla="*/ 1423 w 3169"/>
                <a:gd name="T69" fmla="*/ 24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90 w 2153"/>
                <a:gd name="T1" fmla="*/ 863 h 1930"/>
                <a:gd name="T2" fmla="*/ 1985 w 2153"/>
                <a:gd name="T3" fmla="*/ 1031 h 1930"/>
                <a:gd name="T4" fmla="*/ 2105 w 2153"/>
                <a:gd name="T5" fmla="*/ 1180 h 1930"/>
                <a:gd name="T6" fmla="*/ 2171 w 2153"/>
                <a:gd name="T7" fmla="*/ 1264 h 1930"/>
                <a:gd name="T8" fmla="*/ 2207 w 2153"/>
                <a:gd name="T9" fmla="*/ 1312 h 1930"/>
                <a:gd name="T10" fmla="*/ 1937 w 2153"/>
                <a:gd name="T11" fmla="*/ 989 h 1930"/>
                <a:gd name="T12" fmla="*/ 1908 w 2153"/>
                <a:gd name="T13" fmla="*/ 941 h 1930"/>
                <a:gd name="T14" fmla="*/ 1828 w 2153"/>
                <a:gd name="T15" fmla="*/ 1258 h 1930"/>
                <a:gd name="T16" fmla="*/ 1814 w 2153"/>
                <a:gd name="T17" fmla="*/ 1504 h 1930"/>
                <a:gd name="T18" fmla="*/ 1866 w 2153"/>
                <a:gd name="T19" fmla="*/ 1930 h 1930"/>
                <a:gd name="T20" fmla="*/ 1835 w 2153"/>
                <a:gd name="T21" fmla="*/ 1954 h 1930"/>
                <a:gd name="T22" fmla="*/ 1788 w 2153"/>
                <a:gd name="T23" fmla="*/ 1552 h 1930"/>
                <a:gd name="T24" fmla="*/ 1770 w 2153"/>
                <a:gd name="T25" fmla="*/ 1306 h 1930"/>
                <a:gd name="T26" fmla="*/ 1807 w 2153"/>
                <a:gd name="T27" fmla="*/ 1097 h 1930"/>
                <a:gd name="T28" fmla="*/ 1814 w 2153"/>
                <a:gd name="T29" fmla="*/ 887 h 1930"/>
                <a:gd name="T30" fmla="*/ 1298 w 2153"/>
                <a:gd name="T31" fmla="*/ 1019 h 1930"/>
                <a:gd name="T32" fmla="*/ 844 w 2153"/>
                <a:gd name="T33" fmla="*/ 1144 h 1930"/>
                <a:gd name="T34" fmla="*/ 329 w 2153"/>
                <a:gd name="T35" fmla="*/ 1330 h 1930"/>
                <a:gd name="T36" fmla="*/ 18 w 2153"/>
                <a:gd name="T37" fmla="*/ 1438 h 1930"/>
                <a:gd name="T38" fmla="*/ 317 w 2153"/>
                <a:gd name="T39" fmla="*/ 1300 h 1930"/>
                <a:gd name="T40" fmla="*/ 700 w 2153"/>
                <a:gd name="T41" fmla="*/ 1156 h 1930"/>
                <a:gd name="T42" fmla="*/ 1046 w 2153"/>
                <a:gd name="T43" fmla="*/ 1049 h 1930"/>
                <a:gd name="T44" fmla="*/ 1447 w 2153"/>
                <a:gd name="T45" fmla="*/ 941 h 1930"/>
                <a:gd name="T46" fmla="*/ 1734 w 2153"/>
                <a:gd name="T47" fmla="*/ 827 h 1930"/>
                <a:gd name="T48" fmla="*/ 1369 w 2153"/>
                <a:gd name="T49" fmla="*/ 629 h 1930"/>
                <a:gd name="T50" fmla="*/ 885 w 2153"/>
                <a:gd name="T51" fmla="*/ 521 h 1930"/>
                <a:gd name="T52" fmla="*/ 233 w 2153"/>
                <a:gd name="T53" fmla="*/ 161 h 1930"/>
                <a:gd name="T54" fmla="*/ 0 w 2153"/>
                <a:gd name="T55" fmla="*/ 83 h 1930"/>
                <a:gd name="T56" fmla="*/ 335 w 2153"/>
                <a:gd name="T57" fmla="*/ 179 h 1930"/>
                <a:gd name="T58" fmla="*/ 730 w 2153"/>
                <a:gd name="T59" fmla="*/ 389 h 1930"/>
                <a:gd name="T60" fmla="*/ 957 w 2153"/>
                <a:gd name="T61" fmla="*/ 497 h 1930"/>
                <a:gd name="T62" fmla="*/ 1387 w 2153"/>
                <a:gd name="T63" fmla="*/ 599 h 1930"/>
                <a:gd name="T64" fmla="*/ 1692 w 2153"/>
                <a:gd name="T65" fmla="*/ 755 h 1930"/>
                <a:gd name="T66" fmla="*/ 1459 w 2153"/>
                <a:gd name="T67" fmla="*/ 467 h 1930"/>
                <a:gd name="T68" fmla="*/ 1316 w 2153"/>
                <a:gd name="T69" fmla="*/ 191 h 1930"/>
                <a:gd name="T70" fmla="*/ 1184 w 2153"/>
                <a:gd name="T71" fmla="*/ 0 h 1930"/>
                <a:gd name="T72" fmla="*/ 1375 w 2153"/>
                <a:gd name="T73" fmla="*/ 215 h 1930"/>
                <a:gd name="T74" fmla="*/ 1525 w 2153"/>
                <a:gd name="T75" fmla="*/ 491 h 1930"/>
                <a:gd name="T76" fmla="*/ 1788 w 2153"/>
                <a:gd name="T77" fmla="*/ 815 h 1930"/>
                <a:gd name="T78" fmla="*/ 1890 w 2153"/>
                <a:gd name="T79" fmla="*/ 863 h 1930"/>
                <a:gd name="T80" fmla="*/ 1890 w 2153"/>
                <a:gd name="T81" fmla="*/ 86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03B913-25DA-45F7-AB7A-348E76EF50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76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066BE48-FFAC-402B-8B4C-F304A4FABE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47829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29E8BA-52DD-4CCF-BF1C-D6DAD53704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8465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F7FD8D2-9767-43FB-AD07-17F162F0AA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3835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3C30910-0248-4542-86E3-CED1A6C8B9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931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A3EF94-9858-4DE0-BD94-4C529C708D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2170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CD41112-9BB6-4863-9285-0EA12386A4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836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9985F74-69BD-4F3B-9F4D-356E2CB8DC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13564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5094F1-C90D-4155-AFF9-FCD9281764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03051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455C52-8541-42A5-B9DE-764F0EBBEB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4884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6127B5E-6E7C-4E23-BA20-5CEF07AA2D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64185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7B98B0-B253-49CB-8E2D-2F370F0FD1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13434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B07F184-C4BD-4BAF-B9EA-95B486D730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11021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9D8EBE-D30F-49CD-8F35-9E4470FB72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38914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32784F-5A18-4C37-83C3-EA58283061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96082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6A7E6B-E3D0-48CD-BB2E-34CD223CC0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7766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FD0440-573E-45AF-AB10-8C9BC765D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0813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296C4E-35CD-4212-8D8F-0CCF56E57D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144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541E51-BD0D-4632-9192-0E7967FF38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5798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7B566B-D9BD-41CC-8A2F-B4233D18BD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65656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D892E4B-F29E-4F1D-9533-2E2E3196D3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28996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6194F6-6C22-4141-98B4-5BB37EFFFF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02046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69E245-5A90-4B86-9A9C-1C4DDA4DE9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30157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5637E9-3044-4742-BD7E-28B5FA9CE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4661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291D08-00F6-4B45-92DA-A23AFC6042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26073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E37FA64-0770-4E51-948E-FDEADAEA7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6819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59ABA6-2883-44E6-B4B7-ACB811F81E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81754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DC5DF2C-E758-4FE8-BC9A-91F83500AA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3441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4BACF63-EF64-48DF-9BE0-4A4ADD8394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115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66EF82-3B14-425E-9EA6-4C3C18C985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86271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85ABC3-D27C-445A-9FFE-D6FC15B797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1339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22F8333-1DC8-447D-A025-CA967B2E9E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80238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A7E7AE-44BF-4E3D-99F4-A9742A7E32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90949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377617-75D9-4077-844A-C5F7404E70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35411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2099500-E3C6-42E3-B1FA-D60B6ADCF5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91142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DEAC04-F55B-4F87-A0B6-33EACB0166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84174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3F31B4C-21E8-46FF-A9C4-5DA7E16533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210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CB9F8F-9431-498C-BE4F-96E956AF8A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16874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215F9B5-30F9-4493-AE56-6623D49B26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637535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E664B5-95D3-4934-86C8-8968B4E62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290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2B875A-B10F-4F02-BAAE-4B69873B02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33876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67E67AD-A706-48E4-B11C-21F5F048C4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96352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6D3389B-0D94-4895-81E3-DE405213B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71864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E79D31-5655-430D-9324-0D5DA4FE09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10156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699746-E5CE-412B-B741-93063FEDDE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508416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DE83F8D-A9F5-49E4-BC95-03AA9820A3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16262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F4A91BC-9563-4B5C-859D-700B1FCC4F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08644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39C0A8-58F0-4F79-B3DA-FCA5C2BDBF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19168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1358CE3-A206-4EBE-B104-05E46B6930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305262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06FC829-C028-4CC2-B5A2-886E86A86B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95315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AFEDC0-7E9E-4147-8275-3141E9DBB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86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60CCFA-A283-41CB-BE67-236ECBEE7F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77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ADCD07A-78F6-470F-9640-FACD859B7A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5513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136E3C-D43D-4ED7-8F55-8A6BB1BCE3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2151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236451-7CE9-4269-A691-3BEF74AA8B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24061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4A770C-83F0-41B6-97CC-4D1914453E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380080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D6C7DDF-5728-4A2D-937D-6C3F5DB0F1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85302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0B978C2-7113-46D4-9CE4-17FFF1C580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60714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A3AD2A4-A161-487C-9A9F-76B9326E6E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48843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F1CDE8-B1BE-40B2-927B-A3502179E1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56240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9E96C7-E49F-4D60-BA33-D9B6F925FD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90024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9FEEC27-E105-4B99-92B3-CAB92CB302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076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48E2B0-22AB-41D1-988F-A3C4677C7B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419393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69FA43-3361-4110-8C0E-9F6C4C8938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83632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3F368BA-8966-410B-BA9E-0721D891F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943784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ADA7C4-F149-4785-B075-6537A4C180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6049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E2C3EFB-2B7D-4AC6-8238-813844CCB5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53297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33E12B-966E-45E9-9470-6C5527AF32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624342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7D9F8C6-F9CF-4C4D-8806-F20CFA8649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30702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B0B6D2-B8CE-4A36-9BEA-9C9360A3A9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11554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9994BB0-A0B6-4D8C-9232-8BC22A2B18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63556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DF9156-A7BE-42A3-B2F6-1B564AEB68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64198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2F7BAE-A047-431A-BD37-AC860096C3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746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134DAE7-A890-4F46-B124-EDF4CD3788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72410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5864352-D99B-43E3-A14B-1350C06C7E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97261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EACACD4-539A-4E1C-9C6C-A488347F0C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873182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19F0C12-434A-42AC-90F8-2DF4D655FF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56200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D7FEB8B-C0F6-4A12-B927-5254E9B5F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66268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BAE3DB-A022-4EBC-9A35-DC81AAB1B6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82226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9AF5071-FE71-40B7-BFEA-DAFA841580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4333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09969A4-2676-4FFD-A198-9871D526AE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58220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5C8DA2-281A-4F84-81C7-28761534AF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300644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1A1A5B0-35A9-4D12-B0DE-03218DAB30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698696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AD7CB30-DC86-461F-92AE-BD94B9689C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871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36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slideLayout" Target="../slideLayouts/slideLayout14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323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512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2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2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  <p:sp>
            <p:nvSpPr>
              <p:cNvPr id="513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+mn-lt"/>
                </a:endParaRPr>
              </a:p>
            </p:txBody>
          </p:sp>
        </p:grp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9 w 717"/>
                <a:gd name="T1" fmla="*/ 845 h 845"/>
                <a:gd name="T2" fmla="*/ 729 w 717"/>
                <a:gd name="T3" fmla="*/ 821 h 845"/>
                <a:gd name="T4" fmla="*/ 586 w 717"/>
                <a:gd name="T5" fmla="*/ 605 h 845"/>
                <a:gd name="T6" fmla="*/ 412 w 717"/>
                <a:gd name="T7" fmla="*/ 396 h 845"/>
                <a:gd name="T8" fmla="*/ 227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5 w 717"/>
                <a:gd name="T15" fmla="*/ 198 h 845"/>
                <a:gd name="T16" fmla="*/ 406 w 717"/>
                <a:gd name="T17" fmla="*/ 408 h 845"/>
                <a:gd name="T18" fmla="*/ 580 w 717"/>
                <a:gd name="T19" fmla="*/ 623 h 845"/>
                <a:gd name="T20" fmla="*/ 729 w 717"/>
                <a:gd name="T21" fmla="*/ 845 h 845"/>
                <a:gd name="T22" fmla="*/ 72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3 w 407"/>
                <a:gd name="T1" fmla="*/ 414 h 414"/>
                <a:gd name="T2" fmla="*/ 413 w 407"/>
                <a:gd name="T3" fmla="*/ 396 h 414"/>
                <a:gd name="T4" fmla="*/ 228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2 w 407"/>
                <a:gd name="T13" fmla="*/ 204 h 414"/>
                <a:gd name="T14" fmla="*/ 413 w 407"/>
                <a:gd name="T15" fmla="*/ 414 h 414"/>
                <a:gd name="T16" fmla="*/ 413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+mn-lt"/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8 w 586"/>
                <a:gd name="T1" fmla="*/ 0 h 599"/>
                <a:gd name="T2" fmla="*/ 580 w 586"/>
                <a:gd name="T3" fmla="*/ 0 h 599"/>
                <a:gd name="T4" fmla="*/ 413 w 586"/>
                <a:gd name="T5" fmla="*/ 132 h 599"/>
                <a:gd name="T6" fmla="*/ 263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3 w 586"/>
                <a:gd name="T17" fmla="*/ 282 h 599"/>
                <a:gd name="T18" fmla="*/ 419 w 586"/>
                <a:gd name="T19" fmla="*/ 138 h 599"/>
                <a:gd name="T20" fmla="*/ 598 w 586"/>
                <a:gd name="T21" fmla="*/ 0 h 599"/>
                <a:gd name="T22" fmla="*/ 59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5 w 269"/>
                <a:gd name="T1" fmla="*/ 0 h 252"/>
                <a:gd name="T2" fmla="*/ 257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5 w 269"/>
                <a:gd name="T15" fmla="*/ 0 h 252"/>
                <a:gd name="T16" fmla="*/ 275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766DE26-3E3F-439D-A59E-A59770D973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218" r:id="rId1"/>
    <p:sldLayoutId id="2147486219" r:id="rId2"/>
    <p:sldLayoutId id="2147486220" r:id="rId3"/>
    <p:sldLayoutId id="2147486221" r:id="rId4"/>
    <p:sldLayoutId id="2147486222" r:id="rId5"/>
    <p:sldLayoutId id="2147486223" r:id="rId6"/>
    <p:sldLayoutId id="2147486224" r:id="rId7"/>
    <p:sldLayoutId id="2147486225" r:id="rId8"/>
    <p:sldLayoutId id="2147486226" r:id="rId9"/>
    <p:sldLayoutId id="2147486227" r:id="rId10"/>
    <p:sldLayoutId id="2147486228" r:id="rId11"/>
    <p:sldLayoutId id="214748622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9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248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822 w 2780"/>
                <a:gd name="T1" fmla="*/ 18 h 953"/>
                <a:gd name="T2" fmla="*/ 2732 w 2780"/>
                <a:gd name="T3" fmla="*/ 24 h 953"/>
                <a:gd name="T4" fmla="*/ 2665 w 2780"/>
                <a:gd name="T5" fmla="*/ 102 h 953"/>
                <a:gd name="T6" fmla="*/ 2559 w 2780"/>
                <a:gd name="T7" fmla="*/ 156 h 953"/>
                <a:gd name="T8" fmla="*/ 2553 w 2780"/>
                <a:gd name="T9" fmla="*/ 222 h 953"/>
                <a:gd name="T10" fmla="*/ 2535 w 2780"/>
                <a:gd name="T11" fmla="*/ 246 h 953"/>
                <a:gd name="T12" fmla="*/ 2517 w 2780"/>
                <a:gd name="T13" fmla="*/ 252 h 953"/>
                <a:gd name="T14" fmla="*/ 2445 w 2780"/>
                <a:gd name="T15" fmla="*/ 210 h 953"/>
                <a:gd name="T16" fmla="*/ 2302 w 2780"/>
                <a:gd name="T17" fmla="*/ 192 h 953"/>
                <a:gd name="T18" fmla="*/ 2278 w 2780"/>
                <a:gd name="T19" fmla="*/ 186 h 953"/>
                <a:gd name="T20" fmla="*/ 2260 w 2780"/>
                <a:gd name="T21" fmla="*/ 192 h 953"/>
                <a:gd name="T22" fmla="*/ 2188 w 2780"/>
                <a:gd name="T23" fmla="*/ 228 h 953"/>
                <a:gd name="T24" fmla="*/ 2152 w 2780"/>
                <a:gd name="T25" fmla="*/ 240 h 953"/>
                <a:gd name="T26" fmla="*/ 2128 w 2780"/>
                <a:gd name="T27" fmla="*/ 246 h 953"/>
                <a:gd name="T28" fmla="*/ 2116 w 2780"/>
                <a:gd name="T29" fmla="*/ 258 h 953"/>
                <a:gd name="T30" fmla="*/ 2116 w 2780"/>
                <a:gd name="T31" fmla="*/ 276 h 953"/>
                <a:gd name="T32" fmla="*/ 2093 w 2780"/>
                <a:gd name="T33" fmla="*/ 300 h 953"/>
                <a:gd name="T34" fmla="*/ 2075 w 2780"/>
                <a:gd name="T35" fmla="*/ 312 h 953"/>
                <a:gd name="T36" fmla="*/ 2063 w 2780"/>
                <a:gd name="T37" fmla="*/ 324 h 953"/>
                <a:gd name="T38" fmla="*/ 2051 w 2780"/>
                <a:gd name="T39" fmla="*/ 336 h 953"/>
                <a:gd name="T40" fmla="*/ 2016 w 2780"/>
                <a:gd name="T41" fmla="*/ 342 h 953"/>
                <a:gd name="T42" fmla="*/ 1949 w 2780"/>
                <a:gd name="T43" fmla="*/ 336 h 953"/>
                <a:gd name="T44" fmla="*/ 1913 w 2780"/>
                <a:gd name="T45" fmla="*/ 330 h 953"/>
                <a:gd name="T46" fmla="*/ 1901 w 2780"/>
                <a:gd name="T47" fmla="*/ 342 h 953"/>
                <a:gd name="T48" fmla="*/ 1889 w 2780"/>
                <a:gd name="T49" fmla="*/ 354 h 953"/>
                <a:gd name="T50" fmla="*/ 1859 w 2780"/>
                <a:gd name="T51" fmla="*/ 360 h 953"/>
                <a:gd name="T52" fmla="*/ 1800 w 2780"/>
                <a:gd name="T53" fmla="*/ 342 h 953"/>
                <a:gd name="T54" fmla="*/ 1776 w 2780"/>
                <a:gd name="T55" fmla="*/ 342 h 953"/>
                <a:gd name="T56" fmla="*/ 1752 w 2780"/>
                <a:gd name="T57" fmla="*/ 354 h 953"/>
                <a:gd name="T58" fmla="*/ 1686 w 2780"/>
                <a:gd name="T59" fmla="*/ 425 h 953"/>
                <a:gd name="T60" fmla="*/ 1644 w 2780"/>
                <a:gd name="T61" fmla="*/ 569 h 953"/>
                <a:gd name="T62" fmla="*/ 1644 w 2780"/>
                <a:gd name="T63" fmla="*/ 593 h 953"/>
                <a:gd name="T64" fmla="*/ 1650 w 2780"/>
                <a:gd name="T65" fmla="*/ 641 h 953"/>
                <a:gd name="T66" fmla="*/ 1668 w 2780"/>
                <a:gd name="T67" fmla="*/ 659 h 953"/>
                <a:gd name="T68" fmla="*/ 1662 w 2780"/>
                <a:gd name="T69" fmla="*/ 671 h 953"/>
                <a:gd name="T70" fmla="*/ 1650 w 2780"/>
                <a:gd name="T71" fmla="*/ 683 h 953"/>
                <a:gd name="T72" fmla="*/ 1572 w 2780"/>
                <a:gd name="T73" fmla="*/ 689 h 953"/>
                <a:gd name="T74" fmla="*/ 1495 w 2780"/>
                <a:gd name="T75" fmla="*/ 629 h 953"/>
                <a:gd name="T76" fmla="*/ 1357 w 2780"/>
                <a:gd name="T77" fmla="*/ 587 h 953"/>
                <a:gd name="T78" fmla="*/ 1208 w 2780"/>
                <a:gd name="T79" fmla="*/ 671 h 953"/>
                <a:gd name="T80" fmla="*/ 1034 w 2780"/>
                <a:gd name="T81" fmla="*/ 731 h 953"/>
                <a:gd name="T82" fmla="*/ 831 w 2780"/>
                <a:gd name="T83" fmla="*/ 743 h 953"/>
                <a:gd name="T84" fmla="*/ 640 w 2780"/>
                <a:gd name="T85" fmla="*/ 701 h 953"/>
                <a:gd name="T86" fmla="*/ 580 w 2780"/>
                <a:gd name="T87" fmla="*/ 695 h 953"/>
                <a:gd name="T88" fmla="*/ 568 w 2780"/>
                <a:gd name="T89" fmla="*/ 701 h 953"/>
                <a:gd name="T90" fmla="*/ 532 w 2780"/>
                <a:gd name="T91" fmla="*/ 731 h 953"/>
                <a:gd name="T92" fmla="*/ 442 w 2780"/>
                <a:gd name="T93" fmla="*/ 809 h 953"/>
                <a:gd name="T94" fmla="*/ 412 w 2780"/>
                <a:gd name="T95" fmla="*/ 821 h 953"/>
                <a:gd name="T96" fmla="*/ 388 w 2780"/>
                <a:gd name="T97" fmla="*/ 821 h 953"/>
                <a:gd name="T98" fmla="*/ 341 w 2780"/>
                <a:gd name="T99" fmla="*/ 827 h 953"/>
                <a:gd name="T100" fmla="*/ 215 w 2780"/>
                <a:gd name="T101" fmla="*/ 851 h 953"/>
                <a:gd name="T102" fmla="*/ 179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834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EAEAEA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1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1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1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BB54CA9-ABFB-4087-B02F-A73A068070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2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30" r:id="rId1"/>
    <p:sldLayoutId id="2147486331" r:id="rId2"/>
    <p:sldLayoutId id="2147486332" r:id="rId3"/>
    <p:sldLayoutId id="2147486333" r:id="rId4"/>
    <p:sldLayoutId id="2147486334" r:id="rId5"/>
    <p:sldLayoutId id="2147486335" r:id="rId6"/>
    <p:sldLayoutId id="2147486336" r:id="rId7"/>
    <p:sldLayoutId id="2147486337" r:id="rId8"/>
    <p:sldLayoutId id="2147486338" r:id="rId9"/>
    <p:sldLayoutId id="2147486339" r:id="rId10"/>
    <p:sldLayoutId id="21474863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127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56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6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solidFill>
                    <a:srgbClr val="FFFFFF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6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7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9 w 717"/>
                <a:gd name="T1" fmla="*/ 845 h 845"/>
                <a:gd name="T2" fmla="*/ 729 w 717"/>
                <a:gd name="T3" fmla="*/ 821 h 845"/>
                <a:gd name="T4" fmla="*/ 586 w 717"/>
                <a:gd name="T5" fmla="*/ 605 h 845"/>
                <a:gd name="T6" fmla="*/ 412 w 717"/>
                <a:gd name="T7" fmla="*/ 396 h 845"/>
                <a:gd name="T8" fmla="*/ 227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5 w 717"/>
                <a:gd name="T15" fmla="*/ 198 h 845"/>
                <a:gd name="T16" fmla="*/ 406 w 717"/>
                <a:gd name="T17" fmla="*/ 408 h 845"/>
                <a:gd name="T18" fmla="*/ 580 w 717"/>
                <a:gd name="T19" fmla="*/ 623 h 845"/>
                <a:gd name="T20" fmla="*/ 729 w 717"/>
                <a:gd name="T21" fmla="*/ 845 h 845"/>
                <a:gd name="T22" fmla="*/ 729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3 w 407"/>
                <a:gd name="T1" fmla="*/ 414 h 414"/>
                <a:gd name="T2" fmla="*/ 413 w 407"/>
                <a:gd name="T3" fmla="*/ 396 h 414"/>
                <a:gd name="T4" fmla="*/ 228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2 w 407"/>
                <a:gd name="T13" fmla="*/ 204 h 414"/>
                <a:gd name="T14" fmla="*/ 413 w 407"/>
                <a:gd name="T15" fmla="*/ 414 h 414"/>
                <a:gd name="T16" fmla="*/ 413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28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8 w 586"/>
                <a:gd name="T1" fmla="*/ 0 h 599"/>
                <a:gd name="T2" fmla="*/ 580 w 586"/>
                <a:gd name="T3" fmla="*/ 0 h 599"/>
                <a:gd name="T4" fmla="*/ 413 w 586"/>
                <a:gd name="T5" fmla="*/ 132 h 599"/>
                <a:gd name="T6" fmla="*/ 263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3 w 586"/>
                <a:gd name="T17" fmla="*/ 282 h 599"/>
                <a:gd name="T18" fmla="*/ 419 w 586"/>
                <a:gd name="T19" fmla="*/ 138 h 599"/>
                <a:gd name="T20" fmla="*/ 598 w 586"/>
                <a:gd name="T21" fmla="*/ 0 h 599"/>
                <a:gd name="T22" fmla="*/ 598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5 w 269"/>
                <a:gd name="T1" fmla="*/ 0 h 252"/>
                <a:gd name="T2" fmla="*/ 257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5 w 269"/>
                <a:gd name="T15" fmla="*/ 0 h 252"/>
                <a:gd name="T16" fmla="*/ 275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8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129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8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3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4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4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CAA76689-2950-4220-ACB8-36A056CFD3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56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341" r:id="rId1"/>
    <p:sldLayoutId id="2147486342" r:id="rId2"/>
    <p:sldLayoutId id="2147486343" r:id="rId3"/>
    <p:sldLayoutId id="2147486344" r:id="rId4"/>
    <p:sldLayoutId id="2147486345" r:id="rId5"/>
    <p:sldLayoutId id="2147486346" r:id="rId6"/>
    <p:sldLayoutId id="2147486347" r:id="rId7"/>
    <p:sldLayoutId id="2147486348" r:id="rId8"/>
    <p:sldLayoutId id="2147486349" r:id="rId9"/>
    <p:sldLayoutId id="2147486350" r:id="rId10"/>
    <p:sldLayoutId id="214748635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8E68F20-6079-4C89-9115-6E2C7F619F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639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29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52" r:id="rId1"/>
    <p:sldLayoutId id="2147486353" r:id="rId2"/>
    <p:sldLayoutId id="2147486354" r:id="rId3"/>
    <p:sldLayoutId id="2147486355" r:id="rId4"/>
    <p:sldLayoutId id="2147486356" r:id="rId5"/>
    <p:sldLayoutId id="2147486357" r:id="rId6"/>
    <p:sldLayoutId id="2147486358" r:id="rId7"/>
    <p:sldLayoutId id="2147486359" r:id="rId8"/>
    <p:sldLayoutId id="2147486360" r:id="rId9"/>
    <p:sldLayoutId id="2147486361" r:id="rId10"/>
    <p:sldLayoutId id="2147486362" r:id="rId11"/>
    <p:sldLayoutId id="2147486363" r:id="rId12"/>
    <p:sldLayoutId id="2147486364" r:id="rId13"/>
    <p:sldLayoutId id="2147486365" r:id="rId14"/>
    <p:sldLayoutId id="2147486366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19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16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EAA7A7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EAA7A7"/>
              </a:solidFill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4F271C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4F271C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4B251A"/>
                </a:solidFill>
              </a:defRPr>
            </a:lvl1pPr>
          </a:lstStyle>
          <a:p>
            <a:pPr>
              <a:defRPr/>
            </a:pPr>
            <a:fld id="{FF5AE381-07E9-4E9E-8B07-4D3D4A1034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2058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2062" name="Полилиния 11"/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63" name="Text Box 11"/>
              <p:cNvSpPr txBox="1">
                <a:spLocks noChangeArrowheads="1"/>
              </p:cNvSpPr>
              <p:nvPr/>
            </p:nvSpPr>
            <p:spPr bwMode="auto">
              <a:xfrm rot="-164308">
                <a:off x="-30163" y="422275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ru-RU" smtClean="0">
                  <a:solidFill>
                    <a:srgbClr val="EAA7A7"/>
                  </a:solidFill>
                </a:endParaRPr>
              </a:p>
            </p:txBody>
          </p:sp>
        </p:grpSp>
        <p:grpSp>
          <p:nvGrpSpPr>
            <p:cNvPr id="2059" name="Полилиния 12"/>
            <p:cNvGrpSpPr>
              <a:grpSpLocks/>
            </p:cNvGrpSpPr>
            <p:nvPr/>
          </p:nvGrpSpPr>
          <p:grpSpPr bwMode="auto">
            <a:xfrm>
              <a:off x="-6091" y="61755"/>
              <a:ext cx="9156227" cy="910441"/>
              <a:chOff x="-6096" y="48768"/>
              <a:chExt cx="9156192" cy="908304"/>
            </a:xfrm>
          </p:grpSpPr>
          <p:pic>
            <p:nvPicPr>
              <p:cNvPr id="2060" name="Полилиния 12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096" y="48768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61" name="Text Box 14"/>
              <p:cNvSpPr txBox="1">
                <a:spLocks noChangeArrowheads="1"/>
              </p:cNvSpPr>
              <p:nvPr/>
            </p:nvSpPr>
            <p:spPr bwMode="auto">
              <a:xfrm rot="-164308">
                <a:off x="-22225" y="496888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ru-RU" smtClean="0">
                  <a:solidFill>
                    <a:srgbClr val="EAA7A7"/>
                  </a:solidFill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30" r:id="rId1"/>
    <p:sldLayoutId id="2147486231" r:id="rId2"/>
    <p:sldLayoutId id="2147486232" r:id="rId3"/>
    <p:sldLayoutId id="2147486233" r:id="rId4"/>
    <p:sldLayoutId id="2147486234" r:id="rId5"/>
    <p:sldLayoutId id="2147486235" r:id="rId6"/>
    <p:sldLayoutId id="2147486236" r:id="rId7"/>
    <p:sldLayoutId id="2147486237" r:id="rId8"/>
    <p:sldLayoutId id="2147486238" r:id="rId9"/>
    <p:sldLayoutId id="2147486239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50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081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62 w 2123"/>
                <a:gd name="T1" fmla="*/ 746 h 1696"/>
                <a:gd name="T2" fmla="*/ 526 w 2123"/>
                <a:gd name="T3" fmla="*/ 489 h 1696"/>
                <a:gd name="T4" fmla="*/ 652 w 2123"/>
                <a:gd name="T5" fmla="*/ 284 h 1696"/>
                <a:gd name="T6" fmla="*/ 897 w 2123"/>
                <a:gd name="T7" fmla="*/ 421 h 1696"/>
                <a:gd name="T8" fmla="*/ 1178 w 2123"/>
                <a:gd name="T9" fmla="*/ 621 h 1696"/>
                <a:gd name="T10" fmla="*/ 1436 w 2123"/>
                <a:gd name="T11" fmla="*/ 793 h 1696"/>
                <a:gd name="T12" fmla="*/ 1746 w 2123"/>
                <a:gd name="T13" fmla="*/ 973 h 1696"/>
                <a:gd name="T14" fmla="*/ 1824 w 2123"/>
                <a:gd name="T15" fmla="*/ 1011 h 1696"/>
                <a:gd name="T16" fmla="*/ 1781 w 2123"/>
                <a:gd name="T17" fmla="*/ 969 h 1696"/>
                <a:gd name="T18" fmla="*/ 1369 w 2123"/>
                <a:gd name="T19" fmla="*/ 717 h 1696"/>
                <a:gd name="T20" fmla="*/ 1053 w 2123"/>
                <a:gd name="T21" fmla="*/ 489 h 1696"/>
                <a:gd name="T22" fmla="*/ 699 w 2123"/>
                <a:gd name="T23" fmla="*/ 235 h 1696"/>
                <a:gd name="T24" fmla="*/ 969 w 2123"/>
                <a:gd name="T25" fmla="*/ 222 h 1696"/>
                <a:gd name="T26" fmla="*/ 1245 w 2123"/>
                <a:gd name="T27" fmla="*/ 227 h 1696"/>
                <a:gd name="T28" fmla="*/ 1566 w 2123"/>
                <a:gd name="T29" fmla="*/ 192 h 1696"/>
                <a:gd name="T30" fmla="*/ 2057 w 2123"/>
                <a:gd name="T31" fmla="*/ 140 h 1696"/>
                <a:gd name="T32" fmla="*/ 2010 w 2123"/>
                <a:gd name="T33" fmla="*/ 124 h 1696"/>
                <a:gd name="T34" fmla="*/ 1495 w 2123"/>
                <a:gd name="T35" fmla="*/ 184 h 1696"/>
                <a:gd name="T36" fmla="*/ 1172 w 2123"/>
                <a:gd name="T37" fmla="*/ 197 h 1696"/>
                <a:gd name="T38" fmla="*/ 735 w 2123"/>
                <a:gd name="T39" fmla="*/ 184 h 1696"/>
                <a:gd name="T40" fmla="*/ 795 w 2123"/>
                <a:gd name="T41" fmla="*/ 163 h 1696"/>
                <a:gd name="T42" fmla="*/ 1106 w 2123"/>
                <a:gd name="T43" fmla="*/ 0 h 1696"/>
                <a:gd name="T44" fmla="*/ 1053 w 2123"/>
                <a:gd name="T45" fmla="*/ 22 h 1696"/>
                <a:gd name="T46" fmla="*/ 980 w 2123"/>
                <a:gd name="T47" fmla="*/ 60 h 1696"/>
                <a:gd name="T48" fmla="*/ 831 w 2123"/>
                <a:gd name="T49" fmla="*/ 137 h 1696"/>
                <a:gd name="T50" fmla="*/ 652 w 2123"/>
                <a:gd name="T51" fmla="*/ 201 h 1696"/>
                <a:gd name="T52" fmla="*/ 616 w 2123"/>
                <a:gd name="T53" fmla="*/ 257 h 1696"/>
                <a:gd name="T54" fmla="*/ 293 w 2123"/>
                <a:gd name="T55" fmla="*/ 421 h 1696"/>
                <a:gd name="T56" fmla="*/ 0 w 2123"/>
                <a:gd name="T57" fmla="*/ 519 h 1696"/>
                <a:gd name="T58" fmla="*/ 0 w 2123"/>
                <a:gd name="T59" fmla="*/ 523 h 1696"/>
                <a:gd name="T60" fmla="*/ 0 w 2123"/>
                <a:gd name="T61" fmla="*/ 549 h 1696"/>
                <a:gd name="T62" fmla="*/ 288 w 2123"/>
                <a:gd name="T63" fmla="*/ 454 h 1696"/>
                <a:gd name="T64" fmla="*/ 574 w 2123"/>
                <a:gd name="T65" fmla="*/ 308 h 1696"/>
                <a:gd name="T66" fmla="*/ 490 w 2123"/>
                <a:gd name="T67" fmla="*/ 480 h 1696"/>
                <a:gd name="T68" fmla="*/ 508 w 2123"/>
                <a:gd name="T69" fmla="*/ 712 h 1696"/>
                <a:gd name="T70" fmla="*/ 448 w 2123"/>
                <a:gd name="T71" fmla="*/ 835 h 1696"/>
                <a:gd name="T72" fmla="*/ 317 w 2123"/>
                <a:gd name="T73" fmla="*/ 1059 h 1696"/>
                <a:gd name="T74" fmla="*/ 311 w 2123"/>
                <a:gd name="T75" fmla="*/ 1213 h 1696"/>
                <a:gd name="T76" fmla="*/ 317 w 2123"/>
                <a:gd name="T77" fmla="*/ 1213 h 1696"/>
                <a:gd name="T78" fmla="*/ 335 w 2123"/>
                <a:gd name="T79" fmla="*/ 1111 h 1696"/>
                <a:gd name="T80" fmla="*/ 562 w 2123"/>
                <a:gd name="T81" fmla="*/ 746 h 1696"/>
                <a:gd name="T82" fmla="*/ 562 w 2123"/>
                <a:gd name="T83" fmla="*/ 74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9 w 969"/>
                <a:gd name="T1" fmla="*/ 1204 h 1192"/>
                <a:gd name="T2" fmla="*/ 502 w 969"/>
                <a:gd name="T3" fmla="*/ 1210 h 1192"/>
                <a:gd name="T4" fmla="*/ 592 w 969"/>
                <a:gd name="T5" fmla="*/ 1168 h 1192"/>
                <a:gd name="T6" fmla="*/ 831 w 969"/>
                <a:gd name="T7" fmla="*/ 1103 h 1192"/>
                <a:gd name="T8" fmla="*/ 957 w 969"/>
                <a:gd name="T9" fmla="*/ 1073 h 1192"/>
                <a:gd name="T10" fmla="*/ 777 w 969"/>
                <a:gd name="T11" fmla="*/ 1004 h 1192"/>
                <a:gd name="T12" fmla="*/ 568 w 969"/>
                <a:gd name="T13" fmla="*/ 965 h 1192"/>
                <a:gd name="T14" fmla="*/ 203 w 969"/>
                <a:gd name="T15" fmla="*/ 983 h 1192"/>
                <a:gd name="T16" fmla="*/ 305 w 969"/>
                <a:gd name="T17" fmla="*/ 905 h 1192"/>
                <a:gd name="T18" fmla="*/ 508 w 969"/>
                <a:gd name="T19" fmla="*/ 815 h 1192"/>
                <a:gd name="T20" fmla="*/ 712 w 969"/>
                <a:gd name="T21" fmla="*/ 683 h 1192"/>
                <a:gd name="T22" fmla="*/ 718 w 969"/>
                <a:gd name="T23" fmla="*/ 683 h 1192"/>
                <a:gd name="T24" fmla="*/ 730 w 969"/>
                <a:gd name="T25" fmla="*/ 677 h 1192"/>
                <a:gd name="T26" fmla="*/ 771 w 969"/>
                <a:gd name="T27" fmla="*/ 659 h 1192"/>
                <a:gd name="T28" fmla="*/ 795 w 969"/>
                <a:gd name="T29" fmla="*/ 653 h 1192"/>
                <a:gd name="T30" fmla="*/ 807 w 969"/>
                <a:gd name="T31" fmla="*/ 641 h 1192"/>
                <a:gd name="T32" fmla="*/ 813 w 969"/>
                <a:gd name="T33" fmla="*/ 629 h 1192"/>
                <a:gd name="T34" fmla="*/ 807 w 969"/>
                <a:gd name="T35" fmla="*/ 623 h 1192"/>
                <a:gd name="T36" fmla="*/ 801 w 969"/>
                <a:gd name="T37" fmla="*/ 611 h 1192"/>
                <a:gd name="T38" fmla="*/ 801 w 969"/>
                <a:gd name="T39" fmla="*/ 581 h 1192"/>
                <a:gd name="T40" fmla="*/ 813 w 969"/>
                <a:gd name="T41" fmla="*/ 551 h 1192"/>
                <a:gd name="T42" fmla="*/ 825 w 969"/>
                <a:gd name="T43" fmla="*/ 521 h 1192"/>
                <a:gd name="T44" fmla="*/ 843 w 969"/>
                <a:gd name="T45" fmla="*/ 491 h 1192"/>
                <a:gd name="T46" fmla="*/ 857 w 969"/>
                <a:gd name="T47" fmla="*/ 461 h 1192"/>
                <a:gd name="T48" fmla="*/ 865 w 969"/>
                <a:gd name="T49" fmla="*/ 443 h 1192"/>
                <a:gd name="T50" fmla="*/ 873 w 969"/>
                <a:gd name="T51" fmla="*/ 437 h 1192"/>
                <a:gd name="T52" fmla="*/ 873 w 969"/>
                <a:gd name="T53" fmla="*/ 353 h 1192"/>
                <a:gd name="T54" fmla="*/ 873 w 969"/>
                <a:gd name="T55" fmla="*/ 347 h 1192"/>
                <a:gd name="T56" fmla="*/ 879 w 969"/>
                <a:gd name="T57" fmla="*/ 341 h 1192"/>
                <a:gd name="T58" fmla="*/ 897 w 969"/>
                <a:gd name="T59" fmla="*/ 311 h 1192"/>
                <a:gd name="T60" fmla="*/ 909 w 969"/>
                <a:gd name="T61" fmla="*/ 275 h 1192"/>
                <a:gd name="T62" fmla="*/ 921 w 969"/>
                <a:gd name="T63" fmla="*/ 245 h 1192"/>
                <a:gd name="T64" fmla="*/ 927 w 969"/>
                <a:gd name="T65" fmla="*/ 233 h 1192"/>
                <a:gd name="T66" fmla="*/ 933 w 969"/>
                <a:gd name="T67" fmla="*/ 221 h 1192"/>
                <a:gd name="T68" fmla="*/ 951 w 969"/>
                <a:gd name="T69" fmla="*/ 173 h 1192"/>
                <a:gd name="T70" fmla="*/ 969 w 969"/>
                <a:gd name="T71" fmla="*/ 137 h 1192"/>
                <a:gd name="T72" fmla="*/ 975 w 969"/>
                <a:gd name="T73" fmla="*/ 125 h 1192"/>
                <a:gd name="T74" fmla="*/ 975 w 969"/>
                <a:gd name="T75" fmla="*/ 119 h 1192"/>
                <a:gd name="T76" fmla="*/ 993 w 969"/>
                <a:gd name="T77" fmla="*/ 0 h 1192"/>
                <a:gd name="T78" fmla="*/ 969 w 969"/>
                <a:gd name="T79" fmla="*/ 47 h 1192"/>
                <a:gd name="T80" fmla="*/ 801 w 969"/>
                <a:gd name="T81" fmla="*/ 113 h 1192"/>
                <a:gd name="T82" fmla="*/ 724 w 969"/>
                <a:gd name="T83" fmla="*/ 161 h 1192"/>
                <a:gd name="T84" fmla="*/ 472 w 969"/>
                <a:gd name="T85" fmla="*/ 239 h 1192"/>
                <a:gd name="T86" fmla="*/ 287 w 969"/>
                <a:gd name="T87" fmla="*/ 293 h 1192"/>
                <a:gd name="T88" fmla="*/ 179 w 969"/>
                <a:gd name="T89" fmla="*/ 299 h 1192"/>
                <a:gd name="T90" fmla="*/ 12 w 969"/>
                <a:gd name="T91" fmla="*/ 491 h 1192"/>
                <a:gd name="T92" fmla="*/ 0 w 969"/>
                <a:gd name="T93" fmla="*/ 515 h 1192"/>
                <a:gd name="T94" fmla="*/ 0 w 969"/>
                <a:gd name="T95" fmla="*/ 1204 h 1192"/>
                <a:gd name="T96" fmla="*/ 96 w 969"/>
                <a:gd name="T97" fmla="*/ 1198 h 1192"/>
                <a:gd name="T98" fmla="*/ 329 w 969"/>
                <a:gd name="T99" fmla="*/ 1204 h 1192"/>
                <a:gd name="T100" fmla="*/ 329 w 969"/>
                <a:gd name="T101" fmla="*/ 1204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58 w 2176"/>
                <a:gd name="T1" fmla="*/ 779 h 1505"/>
                <a:gd name="T2" fmla="*/ 1220 w 2176"/>
                <a:gd name="T3" fmla="*/ 1247 h 1505"/>
                <a:gd name="T4" fmla="*/ 980 w 2176"/>
                <a:gd name="T5" fmla="*/ 1205 h 1505"/>
                <a:gd name="T6" fmla="*/ 741 w 2176"/>
                <a:gd name="T7" fmla="*/ 1139 h 1505"/>
                <a:gd name="T8" fmla="*/ 454 w 2176"/>
                <a:gd name="T9" fmla="*/ 1121 h 1505"/>
                <a:gd name="T10" fmla="*/ 0 w 2176"/>
                <a:gd name="T11" fmla="*/ 1091 h 1505"/>
                <a:gd name="T12" fmla="*/ 30 w 2176"/>
                <a:gd name="T13" fmla="*/ 1127 h 1505"/>
                <a:gd name="T14" fmla="*/ 508 w 2176"/>
                <a:gd name="T15" fmla="*/ 1145 h 1505"/>
                <a:gd name="T16" fmla="*/ 795 w 2176"/>
                <a:gd name="T17" fmla="*/ 1199 h 1505"/>
                <a:gd name="T18" fmla="*/ 1160 w 2176"/>
                <a:gd name="T19" fmla="*/ 1319 h 1505"/>
                <a:gd name="T20" fmla="*/ 1095 w 2176"/>
                <a:gd name="T21" fmla="*/ 1337 h 1505"/>
                <a:gd name="T22" fmla="*/ 729 w 2176"/>
                <a:gd name="T23" fmla="*/ 1523 h 1505"/>
                <a:gd name="T24" fmla="*/ 783 w 2176"/>
                <a:gd name="T25" fmla="*/ 1499 h 1505"/>
                <a:gd name="T26" fmla="*/ 885 w 2176"/>
                <a:gd name="T27" fmla="*/ 1457 h 1505"/>
                <a:gd name="T28" fmla="*/ 1046 w 2176"/>
                <a:gd name="T29" fmla="*/ 1373 h 1505"/>
                <a:gd name="T30" fmla="*/ 1244 w 2176"/>
                <a:gd name="T31" fmla="*/ 1313 h 1505"/>
                <a:gd name="T32" fmla="*/ 1297 w 2176"/>
                <a:gd name="T33" fmla="*/ 1235 h 1505"/>
                <a:gd name="T34" fmla="*/ 1674 w 2176"/>
                <a:gd name="T35" fmla="*/ 1055 h 1505"/>
                <a:gd name="T36" fmla="*/ 1979 w 2176"/>
                <a:gd name="T37" fmla="*/ 965 h 1505"/>
                <a:gd name="T38" fmla="*/ 2230 w 2176"/>
                <a:gd name="T39" fmla="*/ 833 h 1505"/>
                <a:gd name="T40" fmla="*/ 2009 w 2176"/>
                <a:gd name="T41" fmla="*/ 923 h 1505"/>
                <a:gd name="T42" fmla="*/ 1698 w 2176"/>
                <a:gd name="T43" fmla="*/ 1001 h 1505"/>
                <a:gd name="T44" fmla="*/ 1375 w 2176"/>
                <a:gd name="T45" fmla="*/ 1163 h 1505"/>
                <a:gd name="T46" fmla="*/ 1537 w 2176"/>
                <a:gd name="T47" fmla="*/ 917 h 1505"/>
                <a:gd name="T48" fmla="*/ 1662 w 2176"/>
                <a:gd name="T49" fmla="*/ 551 h 1505"/>
                <a:gd name="T50" fmla="*/ 1782 w 2176"/>
                <a:gd name="T51" fmla="*/ 378 h 1505"/>
                <a:gd name="T52" fmla="*/ 2027 w 2176"/>
                <a:gd name="T53" fmla="*/ 60 h 1505"/>
                <a:gd name="T54" fmla="*/ 2051 w 2176"/>
                <a:gd name="T55" fmla="*/ 0 h 1505"/>
                <a:gd name="T56" fmla="*/ 2021 w 2176"/>
                <a:gd name="T57" fmla="*/ 0 h 1505"/>
                <a:gd name="T58" fmla="*/ 1638 w 2176"/>
                <a:gd name="T59" fmla="*/ 486 h 1505"/>
                <a:gd name="T60" fmla="*/ 1513 w 2176"/>
                <a:gd name="T61" fmla="*/ 899 h 1505"/>
                <a:gd name="T62" fmla="*/ 1285 w 2176"/>
                <a:gd name="T63" fmla="*/ 1187 h 1505"/>
                <a:gd name="T64" fmla="*/ 1160 w 2176"/>
                <a:gd name="T65" fmla="*/ 917 h 1505"/>
                <a:gd name="T66" fmla="*/ 1034 w 2176"/>
                <a:gd name="T67" fmla="*/ 546 h 1505"/>
                <a:gd name="T68" fmla="*/ 909 w 2176"/>
                <a:gd name="T69" fmla="*/ 222 h 1505"/>
                <a:gd name="T70" fmla="*/ 807 w 2176"/>
                <a:gd name="T71" fmla="*/ 0 h 1505"/>
                <a:gd name="T72" fmla="*/ 771 w 2176"/>
                <a:gd name="T73" fmla="*/ 0 h 1505"/>
                <a:gd name="T74" fmla="*/ 927 w 2176"/>
                <a:gd name="T75" fmla="*/ 360 h 1505"/>
                <a:gd name="T76" fmla="*/ 1058 w 2176"/>
                <a:gd name="T77" fmla="*/ 779 h 1505"/>
                <a:gd name="T78" fmla="*/ 1058 w 2176"/>
                <a:gd name="T79" fmla="*/ 77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7 w 813"/>
                <a:gd name="T1" fmla="*/ 570 h 804"/>
                <a:gd name="T2" fmla="*/ 335 w 813"/>
                <a:gd name="T3" fmla="*/ 444 h 804"/>
                <a:gd name="T4" fmla="*/ 658 w 813"/>
                <a:gd name="T5" fmla="*/ 222 h 804"/>
                <a:gd name="T6" fmla="*/ 831 w 813"/>
                <a:gd name="T7" fmla="*/ 0 h 804"/>
                <a:gd name="T8" fmla="*/ 693 w 813"/>
                <a:gd name="T9" fmla="*/ 150 h 804"/>
                <a:gd name="T10" fmla="*/ 150 w 813"/>
                <a:gd name="T11" fmla="*/ 510 h 804"/>
                <a:gd name="T12" fmla="*/ 0 w 813"/>
                <a:gd name="T13" fmla="*/ 744 h 804"/>
                <a:gd name="T14" fmla="*/ 0 w 813"/>
                <a:gd name="T15" fmla="*/ 816 h 804"/>
                <a:gd name="T16" fmla="*/ 167 w 813"/>
                <a:gd name="T17" fmla="*/ 570 h 804"/>
                <a:gd name="T18" fmla="*/ 167 w 813"/>
                <a:gd name="T19" fmla="*/ 570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72 w 759"/>
                <a:gd name="T1" fmla="*/ 66 h 107"/>
                <a:gd name="T2" fmla="*/ 777 w 759"/>
                <a:gd name="T3" fmla="*/ 0 h 107"/>
                <a:gd name="T4" fmla="*/ 508 w 759"/>
                <a:gd name="T5" fmla="*/ 36 h 107"/>
                <a:gd name="T6" fmla="*/ 144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72 w 759"/>
                <a:gd name="T15" fmla="*/ 66 h 107"/>
                <a:gd name="T16" fmla="*/ 47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23 w 3169"/>
                <a:gd name="T1" fmla="*/ 245 h 743"/>
                <a:gd name="T2" fmla="*/ 1776 w 3169"/>
                <a:gd name="T3" fmla="*/ 239 h 743"/>
                <a:gd name="T4" fmla="*/ 2141 w 3169"/>
                <a:gd name="T5" fmla="*/ 257 h 743"/>
                <a:gd name="T6" fmla="*/ 2565 w 3169"/>
                <a:gd name="T7" fmla="*/ 239 h 743"/>
                <a:gd name="T8" fmla="*/ 3247 w 3169"/>
                <a:gd name="T9" fmla="*/ 210 h 743"/>
                <a:gd name="T10" fmla="*/ 3193 w 3169"/>
                <a:gd name="T11" fmla="*/ 192 h 743"/>
                <a:gd name="T12" fmla="*/ 2482 w 3169"/>
                <a:gd name="T13" fmla="*/ 227 h 743"/>
                <a:gd name="T14" fmla="*/ 2051 w 3169"/>
                <a:gd name="T15" fmla="*/ 227 h 743"/>
                <a:gd name="T16" fmla="*/ 1495 w 3169"/>
                <a:gd name="T17" fmla="*/ 192 h 743"/>
                <a:gd name="T18" fmla="*/ 1579 w 3169"/>
                <a:gd name="T19" fmla="*/ 168 h 743"/>
                <a:gd name="T20" fmla="*/ 2088 w 3169"/>
                <a:gd name="T21" fmla="*/ 0 h 743"/>
                <a:gd name="T22" fmla="*/ 2009 w 3169"/>
                <a:gd name="T23" fmla="*/ 24 h 743"/>
                <a:gd name="T24" fmla="*/ 1884 w 3169"/>
                <a:gd name="T25" fmla="*/ 66 h 743"/>
                <a:gd name="T26" fmla="*/ 1644 w 3169"/>
                <a:gd name="T27" fmla="*/ 138 h 743"/>
                <a:gd name="T28" fmla="*/ 1374 w 3169"/>
                <a:gd name="T29" fmla="*/ 204 h 743"/>
                <a:gd name="T30" fmla="*/ 1298 w 3169"/>
                <a:gd name="T31" fmla="*/ 257 h 743"/>
                <a:gd name="T32" fmla="*/ 783 w 3169"/>
                <a:gd name="T33" fmla="*/ 419 h 743"/>
                <a:gd name="T34" fmla="*/ 341 w 3169"/>
                <a:gd name="T35" fmla="*/ 509 h 743"/>
                <a:gd name="T36" fmla="*/ 0 w 3169"/>
                <a:gd name="T37" fmla="*/ 629 h 743"/>
                <a:gd name="T38" fmla="*/ 305 w 3169"/>
                <a:gd name="T39" fmla="*/ 545 h 743"/>
                <a:gd name="T40" fmla="*/ 753 w 3169"/>
                <a:gd name="T41" fmla="*/ 455 h 743"/>
                <a:gd name="T42" fmla="*/ 1208 w 3169"/>
                <a:gd name="T43" fmla="*/ 317 h 743"/>
                <a:gd name="T44" fmla="*/ 1005 w 3169"/>
                <a:gd name="T45" fmla="*/ 497 h 743"/>
                <a:gd name="T46" fmla="*/ 891 w 3169"/>
                <a:gd name="T47" fmla="*/ 755 h 743"/>
                <a:gd name="T48" fmla="*/ 885 w 3169"/>
                <a:gd name="T49" fmla="*/ 755 h 743"/>
                <a:gd name="T50" fmla="*/ 957 w 3169"/>
                <a:gd name="T51" fmla="*/ 755 h 743"/>
                <a:gd name="T52" fmla="*/ 1046 w 3169"/>
                <a:gd name="T53" fmla="*/ 503 h 743"/>
                <a:gd name="T54" fmla="*/ 1327 w 3169"/>
                <a:gd name="T55" fmla="*/ 287 h 743"/>
                <a:gd name="T56" fmla="*/ 1567 w 3169"/>
                <a:gd name="T57" fmla="*/ 455 h 743"/>
                <a:gd name="T58" fmla="*/ 1812 w 3169"/>
                <a:gd name="T59" fmla="*/ 689 h 743"/>
                <a:gd name="T60" fmla="*/ 1902 w 3169"/>
                <a:gd name="T61" fmla="*/ 755 h 743"/>
                <a:gd name="T62" fmla="*/ 1967 w 3169"/>
                <a:gd name="T63" fmla="*/ 755 h 743"/>
                <a:gd name="T64" fmla="*/ 1734 w 3169"/>
                <a:gd name="T65" fmla="*/ 533 h 743"/>
                <a:gd name="T66" fmla="*/ 1423 w 3169"/>
                <a:gd name="T67" fmla="*/ 245 h 743"/>
                <a:gd name="T68" fmla="*/ 1423 w 3169"/>
                <a:gd name="T69" fmla="*/ 245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3090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450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50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50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094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5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0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097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90 w 2153"/>
                <a:gd name="T1" fmla="*/ 863 h 1930"/>
                <a:gd name="T2" fmla="*/ 1985 w 2153"/>
                <a:gd name="T3" fmla="*/ 1031 h 1930"/>
                <a:gd name="T4" fmla="*/ 2105 w 2153"/>
                <a:gd name="T5" fmla="*/ 1180 h 1930"/>
                <a:gd name="T6" fmla="*/ 2171 w 2153"/>
                <a:gd name="T7" fmla="*/ 1264 h 1930"/>
                <a:gd name="T8" fmla="*/ 2207 w 2153"/>
                <a:gd name="T9" fmla="*/ 1312 h 1930"/>
                <a:gd name="T10" fmla="*/ 1937 w 2153"/>
                <a:gd name="T11" fmla="*/ 989 h 1930"/>
                <a:gd name="T12" fmla="*/ 1908 w 2153"/>
                <a:gd name="T13" fmla="*/ 941 h 1930"/>
                <a:gd name="T14" fmla="*/ 1828 w 2153"/>
                <a:gd name="T15" fmla="*/ 1258 h 1930"/>
                <a:gd name="T16" fmla="*/ 1814 w 2153"/>
                <a:gd name="T17" fmla="*/ 1504 h 1930"/>
                <a:gd name="T18" fmla="*/ 1866 w 2153"/>
                <a:gd name="T19" fmla="*/ 1930 h 1930"/>
                <a:gd name="T20" fmla="*/ 1835 w 2153"/>
                <a:gd name="T21" fmla="*/ 1954 h 1930"/>
                <a:gd name="T22" fmla="*/ 1788 w 2153"/>
                <a:gd name="T23" fmla="*/ 1552 h 1930"/>
                <a:gd name="T24" fmla="*/ 1770 w 2153"/>
                <a:gd name="T25" fmla="*/ 1306 h 1930"/>
                <a:gd name="T26" fmla="*/ 1807 w 2153"/>
                <a:gd name="T27" fmla="*/ 1097 h 1930"/>
                <a:gd name="T28" fmla="*/ 1814 w 2153"/>
                <a:gd name="T29" fmla="*/ 887 h 1930"/>
                <a:gd name="T30" fmla="*/ 1298 w 2153"/>
                <a:gd name="T31" fmla="*/ 1019 h 1930"/>
                <a:gd name="T32" fmla="*/ 844 w 2153"/>
                <a:gd name="T33" fmla="*/ 1144 h 1930"/>
                <a:gd name="T34" fmla="*/ 329 w 2153"/>
                <a:gd name="T35" fmla="*/ 1330 h 1930"/>
                <a:gd name="T36" fmla="*/ 18 w 2153"/>
                <a:gd name="T37" fmla="*/ 1438 h 1930"/>
                <a:gd name="T38" fmla="*/ 317 w 2153"/>
                <a:gd name="T39" fmla="*/ 1300 h 1930"/>
                <a:gd name="T40" fmla="*/ 700 w 2153"/>
                <a:gd name="T41" fmla="*/ 1156 h 1930"/>
                <a:gd name="T42" fmla="*/ 1046 w 2153"/>
                <a:gd name="T43" fmla="*/ 1049 h 1930"/>
                <a:gd name="T44" fmla="*/ 1447 w 2153"/>
                <a:gd name="T45" fmla="*/ 941 h 1930"/>
                <a:gd name="T46" fmla="*/ 1734 w 2153"/>
                <a:gd name="T47" fmla="*/ 827 h 1930"/>
                <a:gd name="T48" fmla="*/ 1369 w 2153"/>
                <a:gd name="T49" fmla="*/ 629 h 1930"/>
                <a:gd name="T50" fmla="*/ 885 w 2153"/>
                <a:gd name="T51" fmla="*/ 521 h 1930"/>
                <a:gd name="T52" fmla="*/ 233 w 2153"/>
                <a:gd name="T53" fmla="*/ 161 h 1930"/>
                <a:gd name="T54" fmla="*/ 0 w 2153"/>
                <a:gd name="T55" fmla="*/ 83 h 1930"/>
                <a:gd name="T56" fmla="*/ 335 w 2153"/>
                <a:gd name="T57" fmla="*/ 179 h 1930"/>
                <a:gd name="T58" fmla="*/ 730 w 2153"/>
                <a:gd name="T59" fmla="*/ 389 h 1930"/>
                <a:gd name="T60" fmla="*/ 957 w 2153"/>
                <a:gd name="T61" fmla="*/ 497 h 1930"/>
                <a:gd name="T62" fmla="*/ 1387 w 2153"/>
                <a:gd name="T63" fmla="*/ 599 h 1930"/>
                <a:gd name="T64" fmla="*/ 1692 w 2153"/>
                <a:gd name="T65" fmla="*/ 755 h 1930"/>
                <a:gd name="T66" fmla="*/ 1459 w 2153"/>
                <a:gd name="T67" fmla="*/ 467 h 1930"/>
                <a:gd name="T68" fmla="*/ 1316 w 2153"/>
                <a:gd name="T69" fmla="*/ 191 h 1930"/>
                <a:gd name="T70" fmla="*/ 1184 w 2153"/>
                <a:gd name="T71" fmla="*/ 0 h 1930"/>
                <a:gd name="T72" fmla="*/ 1375 w 2153"/>
                <a:gd name="T73" fmla="*/ 215 h 1930"/>
                <a:gd name="T74" fmla="*/ 1525 w 2153"/>
                <a:gd name="T75" fmla="*/ 491 h 1930"/>
                <a:gd name="T76" fmla="*/ 1788 w 2153"/>
                <a:gd name="T77" fmla="*/ 815 h 1930"/>
                <a:gd name="T78" fmla="*/ 1890 w 2153"/>
                <a:gd name="T79" fmla="*/ 863 h 1930"/>
                <a:gd name="T80" fmla="*/ 1890 w 2153"/>
                <a:gd name="T81" fmla="*/ 86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2F14827-734A-4C95-8918-11C582819C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240" r:id="rId1"/>
    <p:sldLayoutId id="2147486241" r:id="rId2"/>
    <p:sldLayoutId id="2147486242" r:id="rId3"/>
    <p:sldLayoutId id="2147486243" r:id="rId4"/>
    <p:sldLayoutId id="2147486244" r:id="rId5"/>
    <p:sldLayoutId id="2147486245" r:id="rId6"/>
    <p:sldLayoutId id="2147486246" r:id="rId7"/>
    <p:sldLayoutId id="2147486247" r:id="rId8"/>
    <p:sldLayoutId id="2147486248" r:id="rId9"/>
    <p:sldLayoutId id="2147486249" r:id="rId10"/>
    <p:sldLayoutId id="214748625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7" grpId="0"/>
      <p:bldP spid="4507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50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C0AF2ADC-AD88-472C-A910-5E7A908BCC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51" r:id="rId1"/>
    <p:sldLayoutId id="2147486252" r:id="rId2"/>
    <p:sldLayoutId id="2147486253" r:id="rId3"/>
    <p:sldLayoutId id="2147486254" r:id="rId4"/>
    <p:sldLayoutId id="2147486255" r:id="rId5"/>
    <p:sldLayoutId id="2147486256" r:id="rId6"/>
    <p:sldLayoutId id="2147486257" r:id="rId7"/>
    <p:sldLayoutId id="2147486258" r:id="rId8"/>
    <p:sldLayoutId id="2147486259" r:id="rId9"/>
    <p:sldLayoutId id="2147486260" r:id="rId10"/>
    <p:sldLayoutId id="21474862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8CAB1F1-5AFC-46DA-9A07-D8976E402F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62" r:id="rId1"/>
    <p:sldLayoutId id="2147486263" r:id="rId2"/>
    <p:sldLayoutId id="2147486264" r:id="rId3"/>
    <p:sldLayoutId id="2147486265" r:id="rId4"/>
    <p:sldLayoutId id="2147486266" r:id="rId5"/>
    <p:sldLayoutId id="2147486267" r:id="rId6"/>
    <p:sldLayoutId id="2147486268" r:id="rId7"/>
    <p:sldLayoutId id="2147486269" r:id="rId8"/>
    <p:sldLayoutId id="2147486270" r:id="rId9"/>
    <p:sldLayoutId id="2147486271" r:id="rId10"/>
    <p:sldLayoutId id="21474862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30F73F2-AD33-4D04-88F5-8FF42470CA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7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73" r:id="rId1"/>
    <p:sldLayoutId id="2147486274" r:id="rId2"/>
    <p:sldLayoutId id="2147486275" r:id="rId3"/>
    <p:sldLayoutId id="2147486276" r:id="rId4"/>
    <p:sldLayoutId id="2147486277" r:id="rId5"/>
    <p:sldLayoutId id="2147486278" r:id="rId6"/>
    <p:sldLayoutId id="2147486279" r:id="rId7"/>
    <p:sldLayoutId id="2147486280" r:id="rId8"/>
    <p:sldLayoutId id="2147486281" r:id="rId9"/>
    <p:sldLayoutId id="2147486282" r:id="rId10"/>
    <p:sldLayoutId id="2147486283" r:id="rId11"/>
    <p:sldLayoutId id="2147486284" r:id="rId12"/>
    <p:sldLayoutId id="2147486285" r:id="rId13"/>
    <p:sldLayoutId id="2147486286" r:id="rId14"/>
    <p:sldLayoutId id="2147486287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0EC2741-7B63-4BE0-B885-0951AC49DC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8200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88" r:id="rId1"/>
    <p:sldLayoutId id="2147486289" r:id="rId2"/>
    <p:sldLayoutId id="2147486290" r:id="rId3"/>
    <p:sldLayoutId id="2147486291" r:id="rId4"/>
    <p:sldLayoutId id="2147486292" r:id="rId5"/>
    <p:sldLayoutId id="2147486293" r:id="rId6"/>
    <p:sldLayoutId id="2147486294" r:id="rId7"/>
    <p:sldLayoutId id="2147486295" r:id="rId8"/>
    <p:sldLayoutId id="2147486296" r:id="rId9"/>
    <p:sldLayoutId id="2147486297" r:id="rId10"/>
    <p:sldLayoutId id="2147486298" r:id="rId11"/>
    <p:sldLayoutId id="2147486299" r:id="rId12"/>
    <p:sldLayoutId id="2147486300" r:id="rId13"/>
    <p:sldLayoutId id="2147486301" r:id="rId14"/>
    <p:sldLayoutId id="2147486302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FAAF0B7-354E-402E-873A-0B8E55BC7C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9224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201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03" r:id="rId1"/>
    <p:sldLayoutId id="2147486304" r:id="rId2"/>
    <p:sldLayoutId id="2147486305" r:id="rId3"/>
    <p:sldLayoutId id="2147486306" r:id="rId4"/>
    <p:sldLayoutId id="2147486307" r:id="rId5"/>
    <p:sldLayoutId id="2147486308" r:id="rId6"/>
    <p:sldLayoutId id="2147486309" r:id="rId7"/>
    <p:sldLayoutId id="2147486310" r:id="rId8"/>
    <p:sldLayoutId id="2147486311" r:id="rId9"/>
    <p:sldLayoutId id="2147486312" r:id="rId10"/>
    <p:sldLayoutId id="2147486313" r:id="rId11"/>
    <p:sldLayoutId id="2147486314" r:id="rId12"/>
    <p:sldLayoutId id="2147486315" r:id="rId13"/>
    <p:sldLayoutId id="2147486316" r:id="rId14"/>
    <p:sldLayoutId id="2147486317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D955595-8E03-4285-8B1D-E82B061AFC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18" r:id="rId1"/>
    <p:sldLayoutId id="2147486319" r:id="rId2"/>
    <p:sldLayoutId id="2147486320" r:id="rId3"/>
    <p:sldLayoutId id="2147486321" r:id="rId4"/>
    <p:sldLayoutId id="2147486322" r:id="rId5"/>
    <p:sldLayoutId id="2147486323" r:id="rId6"/>
    <p:sldLayoutId id="2147486324" r:id="rId7"/>
    <p:sldLayoutId id="2147486325" r:id="rId8"/>
    <p:sldLayoutId id="2147486326" r:id="rId9"/>
    <p:sldLayoutId id="2147486327" r:id="rId10"/>
    <p:sldLayoutId id="2147486328" r:id="rId11"/>
    <p:sldLayoutId id="2147486329" r:id="rId12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9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9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1.bin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9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jpeg"/><Relationship Id="rId7" Type="http://schemas.openxmlformats.org/officeDocument/2006/relationships/image" Target="../media/image30.gif"/><Relationship Id="rId2" Type="http://schemas.openxmlformats.org/officeDocument/2006/relationships/slideLayout" Target="../slideLayouts/slideLayout92.xml"/><Relationship Id="rId1" Type="http://schemas.openxmlformats.org/officeDocument/2006/relationships/audio" Target="file:///C:\Users\&#1048;&#1074;&#1077;&#1090;&#1090;&#1072;\Desktop\&#1055;&#1077;&#1089;&#1085;&#1103;%20&#1051;&#1077;&#1086;.mp3" TargetMode="External"/><Relationship Id="rId6" Type="http://schemas.openxmlformats.org/officeDocument/2006/relationships/image" Target="../media/image29.gif"/><Relationship Id="rId11" Type="http://schemas.openxmlformats.org/officeDocument/2006/relationships/image" Target="../media/image34.png"/><Relationship Id="rId5" Type="http://schemas.openxmlformats.org/officeDocument/2006/relationships/image" Target="../media/image28.gif"/><Relationship Id="rId10" Type="http://schemas.openxmlformats.org/officeDocument/2006/relationships/image" Target="../media/image33.gif"/><Relationship Id="rId4" Type="http://schemas.openxmlformats.org/officeDocument/2006/relationships/image" Target="../media/image27.gif"/><Relationship Id="rId9" Type="http://schemas.openxmlformats.org/officeDocument/2006/relationships/image" Target="../media/image3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40.wmf"/><Relationship Id="rId3" Type="http://schemas.openxmlformats.org/officeDocument/2006/relationships/image" Target="../media/image41.png"/><Relationship Id="rId7" Type="http://schemas.openxmlformats.org/officeDocument/2006/relationships/image" Target="../media/image36.wmf"/><Relationship Id="rId12" Type="http://schemas.openxmlformats.org/officeDocument/2006/relationships/image" Target="../media/image44.png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39.wmf"/><Relationship Id="rId20" Type="http://schemas.openxmlformats.org/officeDocument/2006/relationships/image" Target="../media/image46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7.wmf"/><Relationship Id="rId5" Type="http://schemas.openxmlformats.org/officeDocument/2006/relationships/image" Target="../media/image35.wmf"/><Relationship Id="rId15" Type="http://schemas.openxmlformats.org/officeDocument/2006/relationships/oleObject" Target="../embeddings/oleObject18.bin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45.pn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3.png"/><Relationship Id="rId14" Type="http://schemas.openxmlformats.org/officeDocument/2006/relationships/image" Target="../media/image3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3.bin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png"/><Relationship Id="rId11" Type="http://schemas.openxmlformats.org/officeDocument/2006/relationships/oleObject" Target="../embeddings/oleObject22.bin"/><Relationship Id="rId5" Type="http://schemas.openxmlformats.org/officeDocument/2006/relationships/image" Target="../media/image47.wmf"/><Relationship Id="rId10" Type="http://schemas.openxmlformats.org/officeDocument/2006/relationships/image" Target="../media/image54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8.wmf"/><Relationship Id="rId14" Type="http://schemas.openxmlformats.org/officeDocument/2006/relationships/image" Target="../media/image5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0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575" y="692150"/>
            <a:ext cx="5472113" cy="1944688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Georgia" panose="02040502050405020303" pitchFamily="18" charset="0"/>
              </a:rPr>
              <a:t>Арифметическая  прогрессия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73275" y="3286125"/>
            <a:ext cx="5699125" cy="2286000"/>
          </a:xfrm>
        </p:spPr>
        <p:txBody>
          <a:bodyPr/>
          <a:lstStyle/>
          <a:p>
            <a:pPr eaLnBrk="1" hangingPunct="1"/>
            <a:r>
              <a:rPr lang="ru-RU" altLang="ru-RU" sz="2400" i="1" smtClean="0">
                <a:solidFill>
                  <a:srgbClr val="CC6600"/>
                </a:solidFill>
                <a:latin typeface="Arial Black" panose="020B0A04020102020204" pitchFamily="34" charset="0"/>
              </a:rPr>
              <a:t>Автор: Амирова С.К.</a:t>
            </a:r>
          </a:p>
          <a:p>
            <a:pPr eaLnBrk="1" hangingPunct="1"/>
            <a:r>
              <a:rPr lang="ru-RU" altLang="ru-RU" sz="2400" i="1" smtClean="0">
                <a:solidFill>
                  <a:srgbClr val="CC6600"/>
                </a:solidFill>
                <a:latin typeface="Arial Black" panose="020B0A04020102020204" pitchFamily="34" charset="0"/>
              </a:rPr>
              <a:t>        учитель математики             </a:t>
            </a:r>
          </a:p>
          <a:p>
            <a:pPr eaLnBrk="1" hangingPunct="1"/>
            <a:r>
              <a:rPr lang="ru-RU" altLang="ru-RU" sz="2400" i="1" smtClean="0">
                <a:solidFill>
                  <a:srgbClr val="CC6600"/>
                </a:solidFill>
                <a:latin typeface="Arial Black" panose="020B0A04020102020204" pitchFamily="34" charset="0"/>
              </a:rPr>
              <a:t>МОУ СОШ №1 им. А.П. Чехова, </a:t>
            </a:r>
          </a:p>
          <a:p>
            <a:pPr eaLnBrk="1" hangingPunct="1"/>
            <a:r>
              <a:rPr lang="ru-RU" altLang="ru-RU" sz="2400" i="1" smtClean="0">
                <a:solidFill>
                  <a:srgbClr val="CC6600"/>
                </a:solidFill>
                <a:latin typeface="Arial Black" panose="020B0A04020102020204" pitchFamily="34" charset="0"/>
              </a:rPr>
              <a:t>г. Истра</a:t>
            </a:r>
          </a:p>
        </p:txBody>
      </p:sp>
      <p:pic>
        <p:nvPicPr>
          <p:cNvPr id="2052" name="Picture 4" descr="CRTN0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3457575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8080"/>
            </a:gs>
            <a:gs pos="100000">
              <a:srgbClr val="00323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>
          <a:xfrm>
            <a:off x="285750" y="0"/>
            <a:ext cx="4143375" cy="6858000"/>
          </a:xfrm>
        </p:spPr>
        <p:txBody>
          <a:bodyPr/>
          <a:lstStyle/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Формула </a:t>
            </a:r>
            <a:r>
              <a:rPr lang="en-US" sz="2200" i="1" dirty="0" smtClean="0">
                <a:solidFill>
                  <a:schemeClr val="tx1"/>
                </a:solidFill>
              </a:rPr>
              <a:t>n</a:t>
            </a:r>
            <a:r>
              <a:rPr lang="ru-RU" sz="2200" i="1" dirty="0" smtClean="0">
                <a:solidFill>
                  <a:schemeClr val="tx1"/>
                </a:solidFill>
              </a:rPr>
              <a:t>-го</a:t>
            </a:r>
            <a:r>
              <a:rPr lang="ru-RU" sz="2200" dirty="0" smtClean="0">
                <a:solidFill>
                  <a:schemeClr val="tx1"/>
                </a:solidFill>
              </a:rPr>
              <a:t> члена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арифметической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прогрессии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/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Сумма первых </a:t>
            </a:r>
            <a:r>
              <a:rPr lang="en-US" sz="2200" i="1" dirty="0" smtClean="0"/>
              <a:t>n</a:t>
            </a:r>
            <a:r>
              <a:rPr lang="ru-RU" sz="2200" dirty="0" smtClean="0"/>
              <a:t> членов</a:t>
            </a:r>
            <a:br>
              <a:rPr lang="ru-RU" sz="2200" dirty="0" smtClean="0"/>
            </a:br>
            <a:r>
              <a:rPr lang="ru-RU" sz="2200" dirty="0" smtClean="0"/>
              <a:t>арифметической                                                     </a:t>
            </a:r>
            <a:br>
              <a:rPr lang="ru-RU" sz="2200" dirty="0" smtClean="0"/>
            </a:br>
            <a:r>
              <a:rPr lang="ru-RU" sz="2200" dirty="0" smtClean="0"/>
              <a:t>прогрессии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Формула   разности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арифметической                                                      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прогрессии 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>
          <a:xfrm>
            <a:off x="4857750" y="1268413"/>
            <a:ext cx="4000500" cy="5589587"/>
          </a:xfrm>
        </p:spPr>
        <p:txBody>
          <a:bodyPr/>
          <a:lstStyle/>
          <a:p>
            <a:pPr>
              <a:defRPr/>
            </a:pP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714500"/>
            <a:ext cx="3429000" cy="1214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4988" y="4429125"/>
            <a:ext cx="3444875" cy="1071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" y="5665788"/>
            <a:ext cx="3429000" cy="1120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5000625" y="2714625"/>
          <a:ext cx="372745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8" name="Уравнение" r:id="rId3" imgW="1054100" imgH="228600" progId="Equation.3">
                  <p:embed/>
                </p:oleObj>
              </mc:Choice>
              <mc:Fallback>
                <p:oleObj name="Уравнение" r:id="rId3" imgW="10541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2714625"/>
                        <a:ext cx="3727450" cy="808038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 w="381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429250" y="3714750"/>
          <a:ext cx="2784475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9" name="Уравнение" r:id="rId5" imgW="787400" imgH="228600" progId="Equation.3">
                  <p:embed/>
                </p:oleObj>
              </mc:Choice>
              <mc:Fallback>
                <p:oleObj name="Уравнение" r:id="rId5" imgW="7874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3714750"/>
                        <a:ext cx="2784475" cy="808038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5500688" y="1571625"/>
          <a:ext cx="2574925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0" name="Уравнение" r:id="rId7" imgW="952087" imgH="393529" progId="Equation.3">
                  <p:embed/>
                </p:oleObj>
              </mc:Choice>
              <mc:Fallback>
                <p:oleObj name="Уравнение" r:id="rId7" imgW="952087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1571625"/>
                        <a:ext cx="2574925" cy="974725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 w="38100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8" name="Object 14"/>
          <p:cNvGraphicFramePr>
            <a:graphicFrameLocks noChangeAspect="1"/>
          </p:cNvGraphicFramePr>
          <p:nvPr/>
        </p:nvGraphicFramePr>
        <p:xfrm>
          <a:off x="5095875" y="5715000"/>
          <a:ext cx="367030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1" name="Уравнение" r:id="rId9" imgW="1358310" imgH="393529" progId="Equation.3">
                  <p:embed/>
                </p:oleObj>
              </mc:Choice>
              <mc:Fallback>
                <p:oleObj name="Уравнение" r:id="rId9" imgW="1358310" imgH="39352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75" y="5715000"/>
                        <a:ext cx="3670300" cy="974725"/>
                      </a:xfrm>
                      <a:prstGeom prst="rect">
                        <a:avLst/>
                      </a:prstGeom>
                      <a:solidFill>
                        <a:schemeClr val="tx2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 rot="5400000" flipH="1" flipV="1">
            <a:off x="3536157" y="4393406"/>
            <a:ext cx="2214562" cy="157162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786188" y="5000625"/>
            <a:ext cx="1357312" cy="1000125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143251" y="2571750"/>
            <a:ext cx="3071812" cy="1785937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786188" y="2214563"/>
            <a:ext cx="1214437" cy="5715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143" name="TextBox 1"/>
          <p:cNvSpPr txBox="1">
            <a:spLocks noChangeArrowheads="1"/>
          </p:cNvSpPr>
          <p:nvPr/>
        </p:nvSpPr>
        <p:spPr bwMode="auto">
          <a:xfrm>
            <a:off x="922338" y="295275"/>
            <a:ext cx="70850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/>
              <a:t>Формулы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Мозговой штурм.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5625" y="16002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Является ли данная последовательность арифметической прогрессией?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dirty="0" smtClean="0"/>
              <a:t>  20, 17, 14, 11, 8, 5, 2, -1, -4, 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dirty="0" smtClean="0"/>
              <a:t>  Назовите ее первый член,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dirty="0" smtClean="0"/>
              <a:t>  разность арифметической прогрессии.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Мозговой штурм.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Назовите </a:t>
            </a:r>
            <a:r>
              <a:rPr lang="ru-RU" sz="4800" dirty="0" smtClean="0"/>
              <a:t>а</a:t>
            </a:r>
            <a:r>
              <a:rPr lang="ru-RU" sz="2400" dirty="0" smtClean="0"/>
              <a:t>2</a:t>
            </a:r>
            <a:r>
              <a:rPr lang="ru-RU" dirty="0" smtClean="0"/>
              <a:t> и </a:t>
            </a:r>
            <a:r>
              <a:rPr lang="ru-RU" sz="4800" dirty="0" smtClean="0"/>
              <a:t>а</a:t>
            </a:r>
            <a:r>
              <a:rPr lang="ru-RU" sz="2400" dirty="0" smtClean="0"/>
              <a:t>3</a:t>
            </a:r>
            <a:r>
              <a:rPr lang="ru-RU" dirty="0" smtClean="0"/>
              <a:t> членов арифметической прогрессии, заданной следующими условиями: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а</a:t>
            </a:r>
            <a:r>
              <a:rPr lang="ru-RU" baseline="-25000" dirty="0" smtClean="0"/>
              <a:t>1 </a:t>
            </a:r>
            <a:r>
              <a:rPr lang="ru-RU" dirty="0" smtClean="0"/>
              <a:t>= 7; </a:t>
            </a:r>
            <a:r>
              <a:rPr lang="en-US" dirty="0" smtClean="0"/>
              <a:t>d = 4</a:t>
            </a:r>
            <a:r>
              <a:rPr lang="ru-RU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dirty="0" smtClean="0"/>
              <a:t>                            </a:t>
            </a:r>
            <a:r>
              <a:rPr lang="en-US" dirty="0" smtClean="0"/>
              <a:t>a</a:t>
            </a:r>
            <a:r>
              <a:rPr lang="en-US" baseline="-25000" dirty="0" smtClean="0"/>
              <a:t>1 </a:t>
            </a:r>
            <a:r>
              <a:rPr lang="en-US" dirty="0" smtClean="0"/>
              <a:t>= -3</a:t>
            </a:r>
            <a:r>
              <a:rPr lang="ru-RU" dirty="0" smtClean="0"/>
              <a:t>; </a:t>
            </a:r>
            <a:r>
              <a:rPr lang="en-US" dirty="0" smtClean="0"/>
              <a:t>d = 2</a:t>
            </a:r>
            <a:r>
              <a:rPr lang="ru-RU" dirty="0" smtClean="0"/>
              <a:t>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9204" name="WordArt 4"/>
          <p:cNvSpPr>
            <a:spLocks noChangeArrowheads="1" noChangeShapeType="1" noTextEdit="1"/>
          </p:cNvSpPr>
          <p:nvPr/>
        </p:nvSpPr>
        <p:spPr bwMode="auto">
          <a:xfrm>
            <a:off x="1331913" y="981075"/>
            <a:ext cx="6624637" cy="28876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 panose="020B0806030902050204" pitchFamily="34" charset="0"/>
              </a:rPr>
              <a:t>М О Л О Д Ц Ы !</a:t>
            </a:r>
          </a:p>
        </p:txBody>
      </p:sp>
      <p:sp>
        <p:nvSpPr>
          <p:cNvPr id="179205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403350" y="3213100"/>
            <a:ext cx="6697663" cy="26638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Работаем письменно.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74663"/>
            <a:ext cx="7696200" cy="1143000"/>
          </a:xfrm>
        </p:spPr>
        <p:txBody>
          <a:bodyPr/>
          <a:lstStyle/>
          <a:p>
            <a:pPr algn="ctr" eaLnBrk="1" hangingPunct="1"/>
            <a:r>
              <a:rPr lang="ru-RU" altLang="ru-RU" sz="2900" b="1" i="1" smtClean="0">
                <a:solidFill>
                  <a:srgbClr val="663300"/>
                </a:solidFill>
              </a:rPr>
              <a:t/>
            </a:r>
            <a:br>
              <a:rPr lang="ru-RU" altLang="ru-RU" sz="2900" b="1" i="1" smtClean="0">
                <a:solidFill>
                  <a:srgbClr val="663300"/>
                </a:solidFill>
              </a:rPr>
            </a:br>
            <a:r>
              <a:rPr lang="ru-RU" altLang="ru-RU" sz="29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>Письменное задание</a:t>
            </a:r>
            <a:br>
              <a:rPr lang="ru-RU" altLang="ru-RU" sz="2900" b="1" i="1" smtClean="0">
                <a:solidFill>
                  <a:srgbClr val="663300"/>
                </a:solidFill>
                <a:latin typeface="Georgia" panose="02040502050405020303" pitchFamily="18" charset="0"/>
              </a:rPr>
            </a:br>
            <a:endParaRPr lang="ru-RU" altLang="ru-RU" sz="2900" b="1" i="1" smtClean="0">
              <a:solidFill>
                <a:srgbClr val="663300"/>
              </a:solidFill>
              <a:latin typeface="Georgia" panose="02040502050405020303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79463" y="1782763"/>
            <a:ext cx="7488237" cy="1524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1800" i="1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В  арифметической  прогрессии  ( </a:t>
            </a:r>
            <a:r>
              <a:rPr lang="en-US" altLang="ru-RU" sz="21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>b</a:t>
            </a:r>
            <a:r>
              <a:rPr lang="ru-RU" altLang="ru-RU" sz="2100" b="1" i="1" baseline="-25000" smtClean="0">
                <a:solidFill>
                  <a:srgbClr val="663300"/>
                </a:solidFill>
                <a:latin typeface="Georgia" panose="02040502050405020303" pitchFamily="18" charset="0"/>
              </a:rPr>
              <a:t>п</a:t>
            </a:r>
            <a:r>
              <a:rPr lang="ru-RU" altLang="ru-RU" sz="2100" b="1" i="1" baseline="-25000" smtClean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)  известны  </a:t>
            </a:r>
            <a:r>
              <a:rPr lang="en-US" altLang="ru-RU" sz="21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>b</a:t>
            </a:r>
            <a:r>
              <a:rPr lang="en-US" altLang="ru-RU" sz="2100" b="1" i="1" baseline="-25000" smtClean="0">
                <a:solidFill>
                  <a:srgbClr val="663300"/>
                </a:solidFill>
                <a:latin typeface="Georgia" panose="02040502050405020303" pitchFamily="18" charset="0"/>
              </a:rPr>
              <a:t>1</a:t>
            </a:r>
            <a:r>
              <a:rPr lang="en-US" altLang="ru-RU" sz="21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> = - 12</a:t>
            </a:r>
            <a:r>
              <a:rPr lang="en-US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  </a:t>
            </a: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и</a:t>
            </a:r>
            <a:r>
              <a:rPr lang="en-US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  </a:t>
            </a:r>
            <a:r>
              <a:rPr lang="en-US" altLang="ru-RU" sz="21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>d = 3</a:t>
            </a: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.  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Найти </a:t>
            </a:r>
            <a:r>
              <a:rPr lang="en-US" altLang="ru-RU" sz="24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S</a:t>
            </a:r>
            <a:r>
              <a:rPr lang="en-US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en-US" altLang="ru-RU" sz="18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20</a:t>
            </a:r>
            <a:r>
              <a:rPr lang="en-US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=</a:t>
            </a:r>
            <a:r>
              <a:rPr lang="ru-RU" altLang="ru-RU" sz="2100" b="1" i="1" smtClean="0">
                <a:solidFill>
                  <a:schemeClr val="tx2"/>
                </a:solidFill>
                <a:latin typeface="Georgia" panose="02040502050405020303" pitchFamily="18" charset="0"/>
              </a:rPr>
              <a:t>?</a:t>
            </a:r>
          </a:p>
        </p:txBody>
      </p:sp>
      <p:graphicFrame>
        <p:nvGraphicFramePr>
          <p:cNvPr id="180228" name="Object 4"/>
          <p:cNvGraphicFramePr>
            <a:graphicFrameLocks noChangeAspect="1"/>
          </p:cNvGraphicFramePr>
          <p:nvPr/>
        </p:nvGraphicFramePr>
        <p:xfrm>
          <a:off x="1476375" y="981075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6" name="Уравнение" r:id="rId3" imgW="114151" imgH="215619" progId="Equation.3">
                  <p:embed/>
                </p:oleObj>
              </mc:Choice>
              <mc:Fallback>
                <p:oleObj name="Уравнение" r:id="rId3" imgW="114151" imgH="21561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981075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798" name="Picture 6" descr="ANTN0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3213100"/>
            <a:ext cx="3771900" cy="3146425"/>
          </a:xfrm>
          <a:noFill/>
        </p:spPr>
      </p:pic>
      <p:sp>
        <p:nvSpPr>
          <p:cNvPr id="180230" name="Text Box 8"/>
          <p:cNvSpPr txBox="1">
            <a:spLocks noChangeArrowheads="1"/>
          </p:cNvSpPr>
          <p:nvPr/>
        </p:nvSpPr>
        <p:spPr bwMode="auto">
          <a:xfrm>
            <a:off x="519113" y="42973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180231" name="Object 9"/>
          <p:cNvGraphicFramePr>
            <a:graphicFrameLocks noChangeAspect="1"/>
          </p:cNvGraphicFramePr>
          <p:nvPr/>
        </p:nvGraphicFramePr>
        <p:xfrm>
          <a:off x="1692275" y="36703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7" name="Уравнение" r:id="rId6" imgW="114151" imgH="215619" progId="Equation.3">
                  <p:embed/>
                </p:oleObj>
              </mc:Choice>
              <mc:Fallback>
                <p:oleObj name="Уравнение" r:id="rId6" imgW="114151" imgH="21561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6703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232" name="Text Box 11"/>
          <p:cNvSpPr txBox="1">
            <a:spLocks noChangeArrowheads="1"/>
          </p:cNvSpPr>
          <p:nvPr/>
        </p:nvSpPr>
        <p:spPr bwMode="auto">
          <a:xfrm>
            <a:off x="303213" y="42973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180233" name="Text Box 21"/>
          <p:cNvSpPr txBox="1">
            <a:spLocks noChangeArrowheads="1"/>
          </p:cNvSpPr>
          <p:nvPr/>
        </p:nvSpPr>
        <p:spPr bwMode="auto">
          <a:xfrm>
            <a:off x="6711950" y="42973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900" b="1" i="1" smtClean="0">
                <a:solidFill>
                  <a:srgbClr val="663300"/>
                </a:solidFill>
              </a:rPr>
              <a:t/>
            </a:r>
            <a:br>
              <a:rPr lang="ru-RU" altLang="ru-RU" sz="2900" b="1" i="1" smtClean="0">
                <a:solidFill>
                  <a:srgbClr val="663300"/>
                </a:solidFill>
              </a:rPr>
            </a:br>
            <a:r>
              <a:rPr lang="ru-RU" altLang="ru-RU" sz="3200" b="1" i="1" smtClean="0">
                <a:solidFill>
                  <a:srgbClr val="663300"/>
                </a:solidFill>
                <a:latin typeface="Georgia" panose="02040502050405020303" pitchFamily="18" charset="0"/>
              </a:rPr>
              <a:t/>
            </a:r>
            <a:br>
              <a:rPr lang="ru-RU" altLang="ru-RU" sz="3200" b="1" i="1" smtClean="0">
                <a:solidFill>
                  <a:srgbClr val="663300"/>
                </a:solidFill>
                <a:latin typeface="Georgia" panose="02040502050405020303" pitchFamily="18" charset="0"/>
              </a:rPr>
            </a:br>
            <a:endParaRPr lang="ru-RU" altLang="ru-RU" sz="3200" b="1" i="1" smtClean="0">
              <a:solidFill>
                <a:srgbClr val="663300"/>
              </a:solidFill>
              <a:latin typeface="Georgia" panose="02040502050405020303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7410450" cy="10922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400" b="1" i="1" smtClean="0">
                <a:solidFill>
                  <a:schemeClr val="folHlink"/>
                </a:solidFill>
                <a:latin typeface="Georgia" panose="02040502050405020303" pitchFamily="18" charset="0"/>
              </a:rPr>
              <a:t>Из  предложенных  формул  выберите  ту,  которая  показывает  характеристическое  свойство  арифметической  прогрессии.</a:t>
            </a:r>
          </a:p>
        </p:txBody>
      </p:sp>
      <p:graphicFrame>
        <p:nvGraphicFramePr>
          <p:cNvPr id="27654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692275" y="3644900"/>
          <a:ext cx="251936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3" name="Уравнение" r:id="rId3" imgW="774364" imgH="228501" progId="Equation.3">
                  <p:embed/>
                </p:oleObj>
              </mc:Choice>
              <mc:Fallback>
                <p:oleObj name="Уравнение" r:id="rId3" imgW="774364" imgH="228501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644900"/>
                        <a:ext cx="2519363" cy="74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116013" y="3789363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663300"/>
                </a:solidFill>
                <a:latin typeface="Arial Black" panose="020B0A04020102020204" pitchFamily="34" charset="0"/>
              </a:rPr>
              <a:t>1)</a:t>
            </a:r>
          </a:p>
        </p:txBody>
      </p:sp>
      <p:sp>
        <p:nvSpPr>
          <p:cNvPr id="181254" name="Text Box 5"/>
          <p:cNvSpPr txBox="1">
            <a:spLocks noChangeArrowheads="1"/>
          </p:cNvSpPr>
          <p:nvPr/>
        </p:nvSpPr>
        <p:spPr bwMode="auto">
          <a:xfrm>
            <a:off x="1816100" y="3505200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>
              <a:latin typeface="Arial Black" panose="020B0A04020102020204" pitchFamily="34" charset="0"/>
            </a:endParaRPr>
          </a:p>
        </p:txBody>
      </p:sp>
      <p:sp>
        <p:nvSpPr>
          <p:cNvPr id="181255" name="Rectangle 8"/>
          <p:cNvSpPr>
            <a:spLocks noChangeArrowheads="1"/>
          </p:cNvSpPr>
          <p:nvPr/>
        </p:nvSpPr>
        <p:spPr bwMode="auto">
          <a:xfrm>
            <a:off x="3059113" y="44370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181256" name="Rectangle 11"/>
          <p:cNvSpPr>
            <a:spLocks noChangeArrowheads="1"/>
          </p:cNvSpPr>
          <p:nvPr/>
        </p:nvSpPr>
        <p:spPr bwMode="auto">
          <a:xfrm>
            <a:off x="2627313" y="515778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643438" y="3789363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rgbClr val="663300"/>
                </a:solidFill>
                <a:latin typeface="Arial Black" panose="020B0A04020102020204" pitchFamily="34" charset="0"/>
              </a:rPr>
              <a:t>2)</a:t>
            </a:r>
          </a:p>
        </p:txBody>
      </p:sp>
      <p:sp>
        <p:nvSpPr>
          <p:cNvPr id="181258" name="Rectangle 18"/>
          <p:cNvSpPr>
            <a:spLocks noChangeArrowheads="1"/>
          </p:cNvSpPr>
          <p:nvPr/>
        </p:nvSpPr>
        <p:spPr bwMode="auto">
          <a:xfrm>
            <a:off x="3492500" y="4652963"/>
            <a:ext cx="2417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181259" name="Rectangle 19"/>
          <p:cNvSpPr>
            <a:spLocks noChangeArrowheads="1"/>
          </p:cNvSpPr>
          <p:nvPr/>
        </p:nvSpPr>
        <p:spPr bwMode="auto">
          <a:xfrm>
            <a:off x="3348038" y="501332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181260" name="Rectangle 20"/>
          <p:cNvSpPr>
            <a:spLocks noChangeArrowheads="1"/>
          </p:cNvSpPr>
          <p:nvPr/>
        </p:nvSpPr>
        <p:spPr bwMode="auto">
          <a:xfrm>
            <a:off x="3276600" y="4941888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7669" name="Object 2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076825" y="3429000"/>
          <a:ext cx="3671888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4" name="Уравнение" r:id="rId5" imgW="1295400" imgH="393700" progId="Equation.3">
                  <p:embed/>
                </p:oleObj>
              </mc:Choice>
              <mc:Fallback>
                <p:oleObj name="Уравнение" r:id="rId5" imgW="1295400" imgH="3937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429000"/>
                        <a:ext cx="3671888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262" name="Rectangle 23"/>
          <p:cNvSpPr>
            <a:spLocks noChangeArrowheads="1"/>
          </p:cNvSpPr>
          <p:nvPr/>
        </p:nvSpPr>
        <p:spPr bwMode="auto">
          <a:xfrm>
            <a:off x="3363913" y="30781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1116013" y="4941888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rgbClr val="663300"/>
                </a:solidFill>
                <a:latin typeface="Arial Black" panose="020B0A04020102020204" pitchFamily="34" charset="0"/>
              </a:rPr>
              <a:t>3)</a:t>
            </a:r>
          </a:p>
        </p:txBody>
      </p:sp>
      <p:sp>
        <p:nvSpPr>
          <p:cNvPr id="181264" name="Rectangle 29"/>
          <p:cNvSpPr>
            <a:spLocks noChangeArrowheads="1"/>
          </p:cNvSpPr>
          <p:nvPr/>
        </p:nvSpPr>
        <p:spPr bwMode="auto">
          <a:xfrm>
            <a:off x="2700338" y="4797425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7678" name="Object 30"/>
          <p:cNvGraphicFramePr>
            <a:graphicFrameLocks noChangeAspect="1"/>
          </p:cNvGraphicFramePr>
          <p:nvPr/>
        </p:nvGraphicFramePr>
        <p:xfrm>
          <a:off x="1619250" y="4581525"/>
          <a:ext cx="3024188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5" name="Уравнение" r:id="rId7" imgW="926698" imgH="393529" progId="Equation.3">
                  <p:embed/>
                </p:oleObj>
              </mc:Choice>
              <mc:Fallback>
                <p:oleObj name="Уравнение" r:id="rId7" imgW="926698" imgH="393529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581525"/>
                        <a:ext cx="3024188" cy="128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4643438" y="4868863"/>
            <a:ext cx="506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i="1">
                <a:solidFill>
                  <a:srgbClr val="663300"/>
                </a:solidFill>
                <a:latin typeface="Arial Black" panose="020B0A04020102020204" pitchFamily="34" charset="0"/>
              </a:rPr>
              <a:t>4)</a:t>
            </a:r>
          </a:p>
        </p:txBody>
      </p:sp>
      <p:sp>
        <p:nvSpPr>
          <p:cNvPr id="181267" name="Rectangle 34"/>
          <p:cNvSpPr>
            <a:spLocks noChangeArrowheads="1"/>
          </p:cNvSpPr>
          <p:nvPr/>
        </p:nvSpPr>
        <p:spPr bwMode="auto">
          <a:xfrm>
            <a:off x="539750" y="2492375"/>
            <a:ext cx="2714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2000" b="1" i="1">
                <a:solidFill>
                  <a:srgbClr val="663300"/>
                </a:solidFill>
                <a:latin typeface="Arial Black" panose="020B0A04020102020204" pitchFamily="34" charset="0"/>
              </a:rPr>
            </a:br>
            <a:endParaRPr lang="ru-RU" altLang="ru-RU" sz="2000" b="1" i="1">
              <a:solidFill>
                <a:srgbClr val="6633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27683" name="Object 35"/>
          <p:cNvGraphicFramePr>
            <a:graphicFrameLocks noChangeAspect="1"/>
          </p:cNvGraphicFramePr>
          <p:nvPr/>
        </p:nvGraphicFramePr>
        <p:xfrm>
          <a:off x="5219700" y="4797425"/>
          <a:ext cx="3167063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6" name="Уравнение" r:id="rId9" imgW="1016000" imgH="228600" progId="Equation.3">
                  <p:embed/>
                </p:oleObj>
              </mc:Choice>
              <mc:Fallback>
                <p:oleObj name="Уравнение" r:id="rId9" imgW="1016000" imgH="2286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4797425"/>
                        <a:ext cx="3167063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7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  <p:bldP spid="27652" grpId="0"/>
      <p:bldP spid="27652" grpId="1"/>
      <p:bldP spid="27661" grpId="0"/>
      <p:bldP spid="27661" grpId="1"/>
      <p:bldP spid="27676" grpId="0"/>
      <p:bldP spid="27679" grpId="0"/>
      <p:bldP spid="2767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09625" y="368300"/>
            <a:ext cx="9144000" cy="1066800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chemeClr val="bg1"/>
                </a:solidFill>
                <a:latin typeface="Goudy Stout" panose="0202090407030B020401" pitchFamily="18" charset="0"/>
              </a:rPr>
              <a:t>Свойства </a:t>
            </a:r>
            <a:br>
              <a:rPr lang="ru-RU" altLang="ru-RU" sz="4000" smtClean="0">
                <a:solidFill>
                  <a:schemeClr val="bg1"/>
                </a:solidFill>
                <a:latin typeface="Goudy Stout" panose="0202090407030B020401" pitchFamily="18" charset="0"/>
              </a:rPr>
            </a:br>
            <a:r>
              <a:rPr lang="ru-RU" altLang="ru-RU" sz="4000" smtClean="0">
                <a:solidFill>
                  <a:schemeClr val="bg1"/>
                </a:solidFill>
                <a:latin typeface="Goudy Stout" panose="0202090407030B020401" pitchFamily="18" charset="0"/>
              </a:rPr>
              <a:t>арифметической прогрессии</a:t>
            </a:r>
            <a:r>
              <a:rPr lang="ru-RU" altLang="ru-RU" sz="400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600200"/>
            <a:ext cx="8075613" cy="50688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</a:rPr>
              <a:t>Дано: (</a:t>
            </a:r>
            <a:r>
              <a:rPr lang="ru-RU" altLang="ru-RU" sz="2800" i="1" smtClean="0">
                <a:latin typeface="Times New Roman" panose="02020603050405020304" pitchFamily="18" charset="0"/>
              </a:rPr>
              <a:t>а </a:t>
            </a:r>
            <a:r>
              <a:rPr lang="en-US" altLang="ru-RU" sz="2800" smtClean="0">
                <a:latin typeface="Times New Roman" panose="02020603050405020304" pitchFamily="18" charset="0"/>
              </a:rPr>
              <a:t>n</a:t>
            </a:r>
            <a:r>
              <a:rPr lang="ru-RU" altLang="ru-RU" sz="2800" smtClean="0">
                <a:latin typeface="Times New Roman" panose="02020603050405020304" pitchFamily="18" charset="0"/>
              </a:rPr>
              <a:t> ) </a:t>
            </a:r>
            <a:r>
              <a:rPr lang="ru-RU" altLang="ru-RU" sz="2400" smtClean="0">
                <a:latin typeface="Times New Roman" panose="02020603050405020304" pitchFamily="18" charset="0"/>
              </a:rPr>
              <a:t>арифметическая прогрессия</a:t>
            </a:r>
            <a:r>
              <a:rPr lang="ru-RU" altLang="ru-RU" sz="2800" smtClean="0"/>
              <a:t> </a:t>
            </a:r>
            <a:r>
              <a:rPr lang="ru-RU" altLang="ru-RU" sz="2800" i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i="1" smtClean="0">
                <a:latin typeface="Times New Roman" panose="02020603050405020304" pitchFamily="18" charset="0"/>
              </a:rPr>
              <a:t>а</a:t>
            </a:r>
            <a:r>
              <a:rPr lang="ru-RU" altLang="ru-RU" sz="2800" i="1" baseline="-25000" smtClean="0">
                <a:latin typeface="Times New Roman" panose="02020603050405020304" pitchFamily="18" charset="0"/>
              </a:rPr>
              <a:t>4</a:t>
            </a:r>
            <a:r>
              <a:rPr lang="ru-RU" altLang="ru-RU" sz="2800" i="1" smtClean="0">
                <a:latin typeface="Times New Roman" panose="02020603050405020304" pitchFamily="18" charset="0"/>
              </a:rPr>
              <a:t>=12,5; а</a:t>
            </a:r>
            <a:r>
              <a:rPr lang="ru-RU" altLang="ru-RU" sz="2800" i="1" baseline="-25000" smtClean="0">
                <a:latin typeface="Times New Roman" panose="02020603050405020304" pitchFamily="18" charset="0"/>
              </a:rPr>
              <a:t>6</a:t>
            </a:r>
            <a:r>
              <a:rPr lang="ru-RU" altLang="ru-RU" sz="2800" i="1" smtClean="0">
                <a:latin typeface="Times New Roman" panose="02020603050405020304" pitchFamily="18" charset="0"/>
              </a:rPr>
              <a:t>=17,5</a:t>
            </a:r>
            <a:r>
              <a:rPr lang="ru-RU" altLang="ru-RU" sz="2800" smtClean="0">
                <a:latin typeface="Times New Roman" panose="02020603050405020304" pitchFamily="18" charset="0"/>
              </a:rPr>
              <a:t>  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</a:rPr>
              <a:t> Найти: </a:t>
            </a:r>
            <a:r>
              <a:rPr lang="ru-RU" altLang="ru-RU" sz="2800" i="1" smtClean="0">
                <a:latin typeface="Times New Roman" panose="02020603050405020304" pitchFamily="18" charset="0"/>
              </a:rPr>
              <a:t>а</a:t>
            </a:r>
            <a:r>
              <a:rPr lang="ru-RU" altLang="ru-RU" sz="2800" i="1" baseline="-25000" smtClean="0">
                <a:latin typeface="Times New Roman" panose="02020603050405020304" pitchFamily="18" charset="0"/>
              </a:rPr>
              <a:t>5</a:t>
            </a:r>
            <a:r>
              <a:rPr lang="ru-RU" altLang="ru-RU" sz="2800" i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i="1" smtClean="0">
                <a:latin typeface="Times New Roman" panose="02020603050405020304" pitchFamily="18" charset="0"/>
              </a:rPr>
              <a:t>Решение: используя свойство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i="1" smtClean="0">
                <a:latin typeface="Times New Roman" panose="02020603050405020304" pitchFamily="18" charset="0"/>
              </a:rPr>
              <a:t>арифметической прогрессии   имеем: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i="1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</a:rPr>
              <a:t>                                          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2800" smtClean="0">
              <a:latin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</a:rPr>
              <a:t>                                                        </a:t>
            </a:r>
            <a:r>
              <a:rPr lang="ru-RU" altLang="ru-RU" sz="3600" i="1" smtClean="0">
                <a:latin typeface="Times New Roman" panose="02020603050405020304" pitchFamily="18" charset="0"/>
              </a:rPr>
              <a:t>Ответ:15</a:t>
            </a:r>
            <a:endParaRPr lang="ru-RU" altLang="ru-RU" sz="3600" smtClean="0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82276" name="Rectangle 4"/>
          <p:cNvGraphicFramePr>
            <a:graphicFrameLocks noGrp="1"/>
          </p:cNvGraphicFramePr>
          <p:nvPr>
            <p:ph sz="quarter" idx="2"/>
          </p:nvPr>
        </p:nvGraphicFramePr>
        <p:xfrm>
          <a:off x="5045075" y="1600200"/>
          <a:ext cx="3402013" cy="217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84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Rectangle 4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5075" y="1600200"/>
                        <a:ext cx="3402013" cy="217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77" name="Object 5"/>
          <p:cNvGraphicFramePr>
            <a:graphicFrameLocks noChangeAspect="1"/>
          </p:cNvGraphicFramePr>
          <p:nvPr/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85" name="Equation" r:id="rId4" imgW="114102" imgH="177492" progId="Equation.DSMT4">
                  <p:embed/>
                </p:oleObj>
              </mc:Choice>
              <mc:Fallback>
                <p:oleObj name="Equation" r:id="rId4" imgW="114102" imgH="17749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539750" y="4292600"/>
          <a:ext cx="8135938" cy="136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86" name="Equation" r:id="rId6" imgW="1879600" imgH="393700" progId="Equation.DSMT4">
                  <p:embed/>
                </p:oleObj>
              </mc:Choice>
              <mc:Fallback>
                <p:oleObj name="Equation" r:id="rId6" imgW="1879600" imgH="393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292600"/>
                        <a:ext cx="8135938" cy="1368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455" name="Object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5600" y="2781300"/>
            <a:ext cx="3457575" cy="1355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44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1619250" cy="4318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Реш</a:t>
            </a:r>
            <a:r>
              <a:rPr lang="en-US" altLang="ru-RU" sz="2000" b="1">
                <a:latin typeface="Times New Roman" panose="02020603050405020304" pitchFamily="18" charset="0"/>
              </a:rPr>
              <a:t>e</a:t>
            </a:r>
            <a:r>
              <a:rPr lang="ru-RU" altLang="ru-RU" sz="2000" b="1">
                <a:latin typeface="Times New Roman" panose="02020603050405020304" pitchFamily="18" charset="0"/>
              </a:rPr>
              <a:t>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5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8823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147483646 h 1296"/>
              <a:gd name="T2" fmla="*/ 2147483646 w 5793"/>
              <a:gd name="T3" fmla="*/ 2147483646 h 1296"/>
              <a:gd name="T4" fmla="*/ 2147483646 w 5793"/>
              <a:gd name="T5" fmla="*/ 2147483646 h 1296"/>
              <a:gd name="T6" fmla="*/ 2147483646 w 5793"/>
              <a:gd name="T7" fmla="*/ 2147483646 h 1296"/>
              <a:gd name="T8" fmla="*/ 2147483646 w 5793"/>
              <a:gd name="T9" fmla="*/ 2147483646 h 1296"/>
              <a:gd name="T10" fmla="*/ 2147483646 w 5793"/>
              <a:gd name="T11" fmla="*/ 2147483646 h 1296"/>
              <a:gd name="T12" fmla="*/ 2147483646 w 5793"/>
              <a:gd name="T13" fmla="*/ 2147483646 h 1296"/>
              <a:gd name="T14" fmla="*/ 2147483646 w 5793"/>
              <a:gd name="T15" fmla="*/ 2147483646 h 1296"/>
              <a:gd name="T16" fmla="*/ 2147483646 w 5793"/>
              <a:gd name="T17" fmla="*/ 2147483646 h 1296"/>
              <a:gd name="T18" fmla="*/ 2147483646 w 5793"/>
              <a:gd name="T19" fmla="*/ 2147483646 h 1296"/>
              <a:gd name="T20" fmla="*/ 2147483646 w 5793"/>
              <a:gd name="T21" fmla="*/ 2147483646 h 1296"/>
              <a:gd name="T22" fmla="*/ 2147483646 w 5793"/>
              <a:gd name="T23" fmla="*/ 2147483646 h 1296"/>
              <a:gd name="T24" fmla="*/ 2147483646 w 5793"/>
              <a:gd name="T25" fmla="*/ 2147483646 h 1296"/>
              <a:gd name="T26" fmla="*/ 2147483646 w 5793"/>
              <a:gd name="T27" fmla="*/ 2147483646 h 1296"/>
              <a:gd name="T28" fmla="*/ 2147483646 w 5793"/>
              <a:gd name="T29" fmla="*/ 2147483646 h 1296"/>
              <a:gd name="T30" fmla="*/ 2147483646 w 5793"/>
              <a:gd name="T31" fmla="*/ 2147483646 h 1296"/>
              <a:gd name="T32" fmla="*/ 2147483646 w 5793"/>
              <a:gd name="T33" fmla="*/ 2147483646 h 1296"/>
              <a:gd name="T34" fmla="*/ 2147483646 w 5793"/>
              <a:gd name="T35" fmla="*/ 2147483646 h 1296"/>
              <a:gd name="T36" fmla="*/ 2147483646 w 5793"/>
              <a:gd name="T37" fmla="*/ 2147483646 h 1296"/>
              <a:gd name="T38" fmla="*/ 2147483646 w 5793"/>
              <a:gd name="T39" fmla="*/ 2147483646 h 1296"/>
              <a:gd name="T40" fmla="*/ 2147483646 w 5793"/>
              <a:gd name="T41" fmla="*/ 2147483646 h 1296"/>
              <a:gd name="T42" fmla="*/ 2147483646 w 5793"/>
              <a:gd name="T43" fmla="*/ 2147483646 h 1296"/>
              <a:gd name="T44" fmla="*/ 2147483646 w 5793"/>
              <a:gd name="T45" fmla="*/ 2147483646 h 1296"/>
              <a:gd name="T46" fmla="*/ 2147483646 w 5793"/>
              <a:gd name="T47" fmla="*/ 2147483646 h 1296"/>
              <a:gd name="T48" fmla="*/ 2147483646 w 5793"/>
              <a:gd name="T49" fmla="*/ 2147483646 h 1296"/>
              <a:gd name="T50" fmla="*/ 2147483646 w 5793"/>
              <a:gd name="T51" fmla="*/ 2147483646 h 1296"/>
              <a:gd name="T52" fmla="*/ 2147483646 w 5793"/>
              <a:gd name="T53" fmla="*/ 2147483646 h 1296"/>
              <a:gd name="T54" fmla="*/ 2147483646 w 5793"/>
              <a:gd name="T55" fmla="*/ 2147483646 h 1296"/>
              <a:gd name="T56" fmla="*/ 2147483646 w 5793"/>
              <a:gd name="T57" fmla="*/ 2147483646 h 1296"/>
              <a:gd name="T58" fmla="*/ 2147483646 w 5793"/>
              <a:gd name="T59" fmla="*/ 2147483646 h 1296"/>
              <a:gd name="T60" fmla="*/ 2147483646 w 5793"/>
              <a:gd name="T61" fmla="*/ 2147483646 h 1296"/>
              <a:gd name="T62" fmla="*/ 2147483646 w 5793"/>
              <a:gd name="T63" fmla="*/ 2147483646 h 1296"/>
              <a:gd name="T64" fmla="*/ 2147483646 w 5793"/>
              <a:gd name="T65" fmla="*/ 2147483646 h 1296"/>
              <a:gd name="T66" fmla="*/ 2147483646 w 5793"/>
              <a:gd name="T67" fmla="*/ 2147483646 h 1296"/>
              <a:gd name="T68" fmla="*/ 2147483646 w 5793"/>
              <a:gd name="T69" fmla="*/ 2147483646 h 1296"/>
              <a:gd name="T70" fmla="*/ 2147483646 w 5793"/>
              <a:gd name="T71" fmla="*/ 2147483646 h 1296"/>
              <a:gd name="T72" fmla="*/ 2147483646 w 5793"/>
              <a:gd name="T73" fmla="*/ 2147483646 h 1296"/>
              <a:gd name="T74" fmla="*/ 2147483646 w 5793"/>
              <a:gd name="T75" fmla="*/ 2147483646 h 1296"/>
              <a:gd name="T76" fmla="*/ 2147483646 w 5793"/>
              <a:gd name="T77" fmla="*/ 2147483646 h 1296"/>
              <a:gd name="T78" fmla="*/ 2147483646 w 5793"/>
              <a:gd name="T79" fmla="*/ 2147483646 h 1296"/>
              <a:gd name="T80" fmla="*/ 2147483646 w 5793"/>
              <a:gd name="T81" fmla="*/ 2147483646 h 1296"/>
              <a:gd name="T82" fmla="*/ 2147483646 w 5793"/>
              <a:gd name="T83" fmla="*/ 2147483646 h 1296"/>
              <a:gd name="T84" fmla="*/ 2147483646 w 5793"/>
              <a:gd name="T85" fmla="*/ 2147483646 h 1296"/>
              <a:gd name="T86" fmla="*/ 2147483646 w 5793"/>
              <a:gd name="T87" fmla="*/ 2147483646 h 1296"/>
              <a:gd name="T88" fmla="*/ 2147483646 w 5793"/>
              <a:gd name="T89" fmla="*/ 2147483646 h 1296"/>
              <a:gd name="T90" fmla="*/ 2147483646 w 5793"/>
              <a:gd name="T91" fmla="*/ 2147483646 h 1296"/>
              <a:gd name="T92" fmla="*/ 0 w 5793"/>
              <a:gd name="T93" fmla="*/ 2147483646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>
                <a:solidFill>
                  <a:srgbClr val="008000"/>
                </a:solidFill>
                <a:latin typeface="Times New Roman" panose="02020603050405020304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2" name="Песня Ле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61658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0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97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9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0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00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74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08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1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1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12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12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16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1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68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1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17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175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6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67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 nodeType="afterGroup">
                            <p:stCondLst>
                              <p:cond delay="570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рдце 6"/>
          <p:cNvSpPr/>
          <p:nvPr/>
        </p:nvSpPr>
        <p:spPr>
          <a:xfrm rot="6833655">
            <a:off x="4051300" y="2455863"/>
            <a:ext cx="4684713" cy="3786187"/>
          </a:xfrm>
          <a:prstGeom prst="hear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800000" scaled="0"/>
          </a:gra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ln w="1905"/>
              <a:gradFill>
                <a:gsLst>
                  <a:gs pos="0">
                    <a:srgbClr val="475A8D">
                      <a:shade val="20000"/>
                      <a:satMod val="200000"/>
                    </a:srgbClr>
                  </a:gs>
                  <a:gs pos="78000">
                    <a:srgbClr val="475A8D">
                      <a:tint val="90000"/>
                      <a:shade val="89000"/>
                      <a:satMod val="220000"/>
                    </a:srgbClr>
                  </a:gs>
                  <a:gs pos="100000">
                    <a:srgbClr val="475A8D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ердце 7"/>
          <p:cNvSpPr/>
          <p:nvPr/>
        </p:nvSpPr>
        <p:spPr>
          <a:xfrm rot="14770940">
            <a:off x="709612" y="2428876"/>
            <a:ext cx="4640263" cy="3795712"/>
          </a:xfrm>
          <a:prstGeom prst="hear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D8D8D8"/>
              </a:solidFill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2286000" y="-142875"/>
            <a:ext cx="5000625" cy="3714750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800" dirty="0">
              <a:solidFill>
                <a:srgbClr val="EAA7A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86188" y="2928938"/>
            <a:ext cx="1571625" cy="1285875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D8D8D8"/>
              </a:solidFill>
            </a:endParaRPr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992438"/>
            <a:ext cx="2060575" cy="364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1928813" y="3714750"/>
          <a:ext cx="1717675" cy="112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6" name="Уравнение" r:id="rId4" imgW="698500" imgH="457200" progId="Equation.3">
                  <p:embed/>
                </p:oleObj>
              </mc:Choice>
              <mc:Fallback>
                <p:oleObj name="Уравнение" r:id="rId4" imgW="6985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3714750"/>
                        <a:ext cx="1717675" cy="1125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3500438" y="5072063"/>
          <a:ext cx="388937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7" name="Уравнение" r:id="rId6" imgW="126835" imgH="139518" progId="Equation.3">
                  <p:embed/>
                </p:oleObj>
              </mc:Choice>
              <mc:Fallback>
                <p:oleObj name="Уравнение" r:id="rId6" imgW="126835" imgH="139518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5072063"/>
                        <a:ext cx="388937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75" y="2468563"/>
            <a:ext cx="2219325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500298" y="0"/>
            <a:ext cx="14911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“4”</a:t>
            </a:r>
            <a:endParaRPr lang="ru-RU" sz="5400" b="1" dirty="0">
              <a:ln w="19050">
                <a:solidFill>
                  <a:srgbClr val="4F271C">
                    <a:tint val="1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714620"/>
            <a:ext cx="14911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“3”</a:t>
            </a:r>
            <a:endParaRPr lang="ru-RU" sz="5400" b="1" dirty="0">
              <a:ln w="19050">
                <a:solidFill>
                  <a:srgbClr val="4F271C">
                    <a:tint val="1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550" y="719138"/>
            <a:ext cx="16160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Object 4"/>
          <p:cNvGraphicFramePr>
            <a:graphicFrameLocks noChangeAspect="1"/>
          </p:cNvGraphicFramePr>
          <p:nvPr/>
        </p:nvGraphicFramePr>
        <p:xfrm>
          <a:off x="4929188" y="2214563"/>
          <a:ext cx="534987" cy="77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8" name="Уравнение" r:id="rId10" imgW="177646" imgH="228402" progId="Equation.3">
                  <p:embed/>
                </p:oleObj>
              </mc:Choice>
              <mc:Fallback>
                <p:oleObj name="Уравнение" r:id="rId10" imgW="177646" imgH="22840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2214563"/>
                        <a:ext cx="534987" cy="77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Прямоугольник 17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6613" y="2292350"/>
            <a:ext cx="181768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Object 5"/>
          <p:cNvGraphicFramePr>
            <a:graphicFrameLocks noChangeAspect="1"/>
          </p:cNvGraphicFramePr>
          <p:nvPr/>
        </p:nvGraphicFramePr>
        <p:xfrm>
          <a:off x="3000375" y="1285875"/>
          <a:ext cx="40957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9" name="Уравнение" r:id="rId13" imgW="1701800" imgH="431800" progId="Equation.3">
                  <p:embed/>
                </p:oleObj>
              </mc:Choice>
              <mc:Fallback>
                <p:oleObj name="Уравнение" r:id="rId13" imgW="17018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1285875"/>
                        <a:ext cx="4095750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5429250" y="3857625"/>
          <a:ext cx="1179513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0" name="Уравнение" r:id="rId15" imgW="393359" imgH="406048" progId="Equation.3">
                  <p:embed/>
                </p:oleObj>
              </mc:Choice>
              <mc:Fallback>
                <p:oleObj name="Уравнение" r:id="rId15" imgW="393359" imgH="40604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3857625"/>
                        <a:ext cx="1179513" cy="1217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6929438" y="5286375"/>
          <a:ext cx="4508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1" name="Уравнение" r:id="rId17" imgW="165028" imgH="228501" progId="Equation.3">
                  <p:embed/>
                </p:oleObj>
              </mc:Choice>
              <mc:Fallback>
                <p:oleObj name="Уравнение" r:id="rId17" imgW="165028" imgH="22850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38" y="5286375"/>
                        <a:ext cx="450850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Прямоугольник 27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863" y="3224213"/>
            <a:ext cx="1614487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Прямоугольник 28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163" y="5224463"/>
            <a:ext cx="18161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ердце 6"/>
          <p:cNvSpPr/>
          <p:nvPr/>
        </p:nvSpPr>
        <p:spPr>
          <a:xfrm rot="6833655">
            <a:off x="4002088" y="2384425"/>
            <a:ext cx="4783137" cy="3897313"/>
          </a:xfrm>
          <a:prstGeom prst="hear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800000" scaled="0"/>
          </a:gra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ln w="19050">
                <a:solidFill>
                  <a:srgbClr val="4F271C">
                    <a:tint val="1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Сердце 7"/>
          <p:cNvSpPr/>
          <p:nvPr/>
        </p:nvSpPr>
        <p:spPr>
          <a:xfrm rot="14770940">
            <a:off x="709612" y="2419351"/>
            <a:ext cx="4640263" cy="3795712"/>
          </a:xfrm>
          <a:prstGeom prst="hear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D8D8D8"/>
              </a:solidFill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2286000" y="-142875"/>
            <a:ext cx="5000625" cy="3714750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2800" dirty="0">
              <a:solidFill>
                <a:srgbClr val="EAA7A7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86188" y="2928938"/>
            <a:ext cx="1571625" cy="1285875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rgbClr val="D8D8D8"/>
              </a:solidFill>
            </a:endParaRPr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992438"/>
            <a:ext cx="2060575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1571625" y="2428875"/>
          <a:ext cx="1762125" cy="264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4" name="Уравнение" r:id="rId4" imgW="1155700" imgH="1727200" progId="Equation.3">
                  <p:embed/>
                </p:oleObj>
              </mc:Choice>
              <mc:Fallback>
                <p:oleObj name="Уравнение" r:id="rId4" imgW="1155700" imgH="172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2428875"/>
                        <a:ext cx="1762125" cy="2640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963" y="2322513"/>
            <a:ext cx="2474913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500298" y="0"/>
            <a:ext cx="14911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“4”</a:t>
            </a:r>
            <a:endParaRPr lang="ru-RU" sz="5400" b="1" dirty="0">
              <a:ln w="19050">
                <a:solidFill>
                  <a:srgbClr val="4F271C">
                    <a:tint val="1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714620"/>
            <a:ext cx="14911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“3”</a:t>
            </a:r>
            <a:endParaRPr lang="ru-RU" sz="5400" b="1" dirty="0">
              <a:ln w="19050">
                <a:solidFill>
                  <a:srgbClr val="4F271C">
                    <a:tint val="1000"/>
                  </a:srgbClr>
                </a:solidFill>
                <a:prstDash val="solid"/>
              </a:ln>
              <a:solidFill>
                <a:srgbClr val="C32D2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4900" y="3213100"/>
            <a:ext cx="18780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Object 5"/>
          <p:cNvGraphicFramePr>
            <a:graphicFrameLocks noChangeAspect="1"/>
          </p:cNvGraphicFramePr>
          <p:nvPr/>
        </p:nvGraphicFramePr>
        <p:xfrm>
          <a:off x="3857625" y="428625"/>
          <a:ext cx="2689225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5" name="Уравнение" r:id="rId8" imgW="1193800" imgH="1143000" progId="Equation.3">
                  <p:embed/>
                </p:oleObj>
              </mc:Choice>
              <mc:Fallback>
                <p:oleObj name="Уравнение" r:id="rId8" imgW="1193800" imgH="1143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5" y="428625"/>
                        <a:ext cx="2689225" cy="2571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Прямоугольник 19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888" y="1365250"/>
            <a:ext cx="2573338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Object 6"/>
          <p:cNvGraphicFramePr>
            <a:graphicFrameLocks noChangeAspect="1"/>
          </p:cNvGraphicFramePr>
          <p:nvPr/>
        </p:nvGraphicFramePr>
        <p:xfrm>
          <a:off x="5286375" y="3429000"/>
          <a:ext cx="3263900" cy="250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6" name="Уравнение" r:id="rId11" imgW="1193800" imgH="914400" progId="Equation.3">
                  <p:embed/>
                </p:oleObj>
              </mc:Choice>
              <mc:Fallback>
                <p:oleObj name="Уравнение" r:id="rId11" imgW="1193800" imgH="914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75" y="3429000"/>
                        <a:ext cx="3263900" cy="250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9"/>
          <p:cNvGraphicFramePr>
            <a:graphicFrameLocks noChangeAspect="1"/>
          </p:cNvGraphicFramePr>
          <p:nvPr/>
        </p:nvGraphicFramePr>
        <p:xfrm>
          <a:off x="2286000" y="4429125"/>
          <a:ext cx="1568450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67" name="Уравнение" r:id="rId13" imgW="1028700" imgH="1333500" progId="Equation.3">
                  <p:embed/>
                </p:oleObj>
              </mc:Choice>
              <mc:Fallback>
                <p:oleObj name="Уравнение" r:id="rId13" imgW="1028700" imgH="13335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429125"/>
                        <a:ext cx="1568450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Заголовок 2"/>
          <p:cNvSpPr>
            <a:spLocks noGrp="1"/>
          </p:cNvSpPr>
          <p:nvPr>
            <p:ph type="title"/>
          </p:nvPr>
        </p:nvSpPr>
        <p:spPr>
          <a:xfrm>
            <a:off x="677863" y="749300"/>
            <a:ext cx="7696200" cy="857250"/>
          </a:xfrm>
        </p:spPr>
        <p:txBody>
          <a:bodyPr/>
          <a:lstStyle/>
          <a:p>
            <a:r>
              <a:rPr lang="ru-RU" altLang="ru-RU" sz="2800" smtClean="0"/>
              <a:t>Цели урока:</a:t>
            </a:r>
          </a:p>
        </p:txBody>
      </p:sp>
      <p:sp>
        <p:nvSpPr>
          <p:cNvPr id="167939" name="Прямоугольник 3"/>
          <p:cNvSpPr>
            <a:spLocks noChangeArrowheads="1"/>
          </p:cNvSpPr>
          <p:nvPr/>
        </p:nvSpPr>
        <p:spPr bwMode="auto">
          <a:xfrm>
            <a:off x="677863" y="1838325"/>
            <a:ext cx="7696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 eaLnBrk="1" hangingPunct="1"/>
            <a:r>
              <a:rPr lang="ru-RU" alt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Совершенствовать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навыки нахождения п-</a:t>
            </a:r>
            <a:r>
              <a:rPr lang="ru-RU" alt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го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члена и суммы п  первых членов арифметической прогрессии с помощью формул;</a:t>
            </a:r>
            <a:r>
              <a:rPr lang="en-US" alt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о свойствах арифметической прогрессии и применять их при решении </a:t>
            </a:r>
            <a:r>
              <a:rPr lang="ru-RU" alt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  <a:endParaRPr lang="ru-RU" altLang="ru-RU" sz="2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66">
                <a:alpha val="37999"/>
              </a:srgbClr>
            </a:gs>
            <a:gs pos="100000">
              <a:srgbClr val="BBE0E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Вывод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2288" y="1808163"/>
            <a:ext cx="8229600" cy="4525962"/>
          </a:xfrm>
        </p:spPr>
        <p:txBody>
          <a:bodyPr/>
          <a:lstStyle/>
          <a:p>
            <a:pPr indent="15875" eaLnBrk="1" hangingPunct="1">
              <a:buFontTx/>
              <a:buNone/>
              <a:defRPr/>
            </a:pP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Зная эти формулы, можно решить много интересных задач литературного, исторического и практического содержания.</a:t>
            </a:r>
          </a:p>
        </p:txBody>
      </p:sp>
      <p:pic>
        <p:nvPicPr>
          <p:cNvPr id="186372" name="Picture 4" descr="MCj0233778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963" y="4184650"/>
            <a:ext cx="2376487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3" name="Picture 6" descr="MCj0414714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130675"/>
            <a:ext cx="2970213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00FFCC">
                <a:alpha val="12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3185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Заключение</a:t>
            </a:r>
            <a:r>
              <a:rPr lang="ru-RU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87395" name="Text Box 90"/>
          <p:cNvSpPr txBox="1">
            <a:spLocks noChangeArrowheads="1"/>
          </p:cNvSpPr>
          <p:nvPr/>
        </p:nvSpPr>
        <p:spPr bwMode="auto">
          <a:xfrm>
            <a:off x="1116013" y="1160463"/>
            <a:ext cx="6642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2800">
              <a:solidFill>
                <a:srgbClr val="000000"/>
              </a:solidFill>
            </a:endParaRPr>
          </a:p>
        </p:txBody>
      </p:sp>
      <p:sp>
        <p:nvSpPr>
          <p:cNvPr id="55389" name="Rectangle 93"/>
          <p:cNvSpPr>
            <a:spLocks noChangeArrowheads="1"/>
          </p:cNvSpPr>
          <p:nvPr/>
        </p:nvSpPr>
        <p:spPr bwMode="auto">
          <a:xfrm>
            <a:off x="900113" y="1268413"/>
            <a:ext cx="755967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Закончился двадцатый век.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Куда стремится человек?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Изучен космос и моря,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Строенье звезд и вся земля.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Но математиков зовет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Известный лозунг </a:t>
            </a:r>
          </a:p>
        </p:txBody>
      </p:sp>
      <p:sp>
        <p:nvSpPr>
          <p:cNvPr id="55390" name="Text Box 94"/>
          <p:cNvSpPr txBox="1">
            <a:spLocks noChangeArrowheads="1"/>
          </p:cNvSpPr>
          <p:nvPr/>
        </p:nvSpPr>
        <p:spPr bwMode="auto">
          <a:xfrm>
            <a:off x="196850" y="4616450"/>
            <a:ext cx="8785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000">
                <a:solidFill>
                  <a:srgbClr val="CC3300"/>
                </a:solidFill>
              </a:rPr>
              <a:t>«Прогрессия — движение вперед».</a:t>
            </a:r>
          </a:p>
        </p:txBody>
      </p:sp>
      <p:pic>
        <p:nvPicPr>
          <p:cNvPr id="187398" name="Picture 97" descr="j03010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0913" y="1484313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5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5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5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89" grpId="0"/>
      <p:bldP spid="553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00FFCC">
                <a:alpha val="12000"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258763"/>
            <a:ext cx="8229600" cy="83185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</a:t>
            </a:r>
            <a:endParaRPr lang="ru-RU" sz="54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Выноска-облако 1"/>
          <p:cNvSpPr/>
          <p:nvPr/>
        </p:nvSpPr>
        <p:spPr>
          <a:xfrm>
            <a:off x="790832" y="1507525"/>
            <a:ext cx="7075101" cy="4646140"/>
          </a:xfrm>
          <a:prstGeom prst="cloud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/>
              <a:t>№ 581</a:t>
            </a:r>
          </a:p>
          <a:p>
            <a:pPr algn="ctr">
              <a:defRPr/>
            </a:pPr>
            <a:r>
              <a:rPr lang="ru-RU" sz="6600" dirty="0"/>
              <a:t>№ 600 (б)</a:t>
            </a:r>
          </a:p>
          <a:p>
            <a:pPr algn="ctr">
              <a:defRPr/>
            </a:pPr>
            <a:r>
              <a:rPr lang="ru-RU" sz="6600" dirty="0"/>
              <a:t>№ 601 (б)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Рефлексия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75"/>
            <a:ext cx="8472488" cy="5357813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folHlink"/>
                </a:solidFill>
              </a:rPr>
              <a:t>Тест.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/>
              <a:defRPr/>
            </a:pPr>
            <a:r>
              <a:rPr lang="ru-RU" sz="2400" b="1" dirty="0" smtClean="0"/>
              <a:t>Результатом своей личной работы считаю, что я ..</a:t>
            </a:r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>
                <a:solidFill>
                  <a:schemeClr val="folHlink"/>
                </a:solidFill>
              </a:rPr>
              <a:t>А</a:t>
            </a:r>
            <a:r>
              <a:rPr lang="ru-RU" sz="1800" b="1" dirty="0" smtClean="0"/>
              <a:t>. Разобрался в теории.</a:t>
            </a:r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>
                <a:solidFill>
                  <a:schemeClr val="folHlink"/>
                </a:solidFill>
              </a:rPr>
              <a:t>В</a:t>
            </a:r>
            <a:r>
              <a:rPr lang="ru-RU" sz="1800" b="1" dirty="0" smtClean="0"/>
              <a:t>. Научился решать задачи.</a:t>
            </a:r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>
                <a:solidFill>
                  <a:schemeClr val="folHlink"/>
                </a:solidFill>
              </a:rPr>
              <a:t>С</a:t>
            </a:r>
            <a:r>
              <a:rPr lang="ru-RU" sz="1800" b="1" dirty="0" smtClean="0"/>
              <a:t>. Повторил весь ранее изученный материал.</a:t>
            </a:r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600" b="1" dirty="0" smtClean="0"/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6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 startAt="2"/>
              <a:defRPr/>
            </a:pPr>
            <a:r>
              <a:rPr lang="ru-RU" sz="2400" b="1" dirty="0" smtClean="0"/>
              <a:t>Что   вам не хватало на уроке при решении задач?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 smtClean="0"/>
              <a:t>                        </a:t>
            </a:r>
            <a:r>
              <a:rPr lang="ru-RU" sz="1800" b="1" dirty="0" smtClean="0">
                <a:solidFill>
                  <a:schemeClr val="folHlink"/>
                </a:solidFill>
              </a:rPr>
              <a:t>А</a:t>
            </a:r>
            <a:r>
              <a:rPr lang="ru-RU" sz="1800" b="1" dirty="0" smtClean="0"/>
              <a:t>. Знаний.   </a:t>
            </a:r>
            <a:r>
              <a:rPr lang="ru-RU" sz="1800" b="1" dirty="0" smtClean="0">
                <a:solidFill>
                  <a:schemeClr val="folHlink"/>
                </a:solidFill>
              </a:rPr>
              <a:t> Б.</a:t>
            </a:r>
            <a:r>
              <a:rPr lang="ru-RU" sz="1800" b="1" dirty="0" smtClean="0"/>
              <a:t>   Времени.       </a:t>
            </a:r>
            <a:r>
              <a:rPr lang="ru-RU" sz="1800" b="1" dirty="0" smtClean="0">
                <a:solidFill>
                  <a:schemeClr val="folHlink"/>
                </a:solidFill>
              </a:rPr>
              <a:t>С</a:t>
            </a:r>
            <a:r>
              <a:rPr lang="ru-RU" sz="1800" b="1" dirty="0" smtClean="0"/>
              <a:t>. Желания.  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/>
              <a:t>                          </a:t>
            </a:r>
            <a:r>
              <a:rPr lang="ru-RU" sz="1800" b="1" dirty="0" smtClean="0">
                <a:solidFill>
                  <a:schemeClr val="folHlink"/>
                </a:solidFill>
              </a:rPr>
              <a:t>Д</a:t>
            </a:r>
            <a:r>
              <a:rPr lang="ru-RU" sz="1800" b="1" dirty="0" smtClean="0"/>
              <a:t>. Решал нормально.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6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16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AutoNum type="arabicPeriod" startAt="3"/>
              <a:defRPr/>
            </a:pPr>
            <a:r>
              <a:rPr lang="ru-RU" sz="2400" b="1" dirty="0" smtClean="0"/>
              <a:t>Кто оказывал вам помощь  в преодолении трудностей на уроке?</a:t>
            </a:r>
          </a:p>
          <a:p>
            <a:pPr marL="609600" indent="-6096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folHlink"/>
                </a:solidFill>
              </a:rPr>
              <a:t>                                                         </a:t>
            </a:r>
            <a:r>
              <a:rPr lang="ru-RU" sz="1800" b="1" dirty="0" smtClean="0">
                <a:solidFill>
                  <a:schemeClr val="folHlink"/>
                </a:solidFill>
              </a:rPr>
              <a:t>А</a:t>
            </a:r>
            <a:r>
              <a:rPr lang="ru-RU" sz="1800" b="1" dirty="0" smtClean="0"/>
              <a:t>. Одноклассники.           </a:t>
            </a:r>
            <a:r>
              <a:rPr lang="ru-RU" sz="1800" b="1" dirty="0" smtClean="0">
                <a:solidFill>
                  <a:schemeClr val="folHlink"/>
                </a:solidFill>
              </a:rPr>
              <a:t>Б.</a:t>
            </a:r>
            <a:r>
              <a:rPr lang="ru-RU" sz="1800" b="1" dirty="0" smtClean="0"/>
              <a:t> Учитель.         </a:t>
            </a:r>
          </a:p>
          <a:p>
            <a:pPr marL="609600" indent="-6096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>
                <a:solidFill>
                  <a:schemeClr val="folHlink"/>
                </a:solidFill>
              </a:rPr>
              <a:t>                                                                        С</a:t>
            </a:r>
            <a:r>
              <a:rPr lang="ru-RU" sz="1800" b="1" dirty="0" smtClean="0"/>
              <a:t>. Учебник.                       </a:t>
            </a:r>
            <a:r>
              <a:rPr lang="ru-RU" sz="1800" b="1" dirty="0" smtClean="0">
                <a:solidFill>
                  <a:schemeClr val="folHlink"/>
                </a:solidFill>
              </a:rPr>
              <a:t>Д</a:t>
            </a:r>
            <a:r>
              <a:rPr lang="ru-RU" sz="1800" b="1" dirty="0" smtClean="0"/>
              <a:t>. Никто. </a:t>
            </a:r>
          </a:p>
          <a:p>
            <a:pPr marL="609600" indent="-609600" algn="ct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1800" b="1" dirty="0" smtClean="0"/>
              <a:t>         </a:t>
            </a:r>
          </a:p>
          <a:p>
            <a:pPr marL="609600" indent="-609600"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000" b="1" dirty="0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1600200" y="496888"/>
            <a:ext cx="62849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>
                <a:solidFill>
                  <a:srgbClr val="EC909B"/>
                </a:solidFill>
                <a:latin typeface="Monotype Corsiva" panose="03010101010201010101" pitchFamily="66" charset="0"/>
              </a:rPr>
              <a:t>Спасибо!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1166813" y="1504950"/>
            <a:ext cx="7797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rgbClr val="EC909B"/>
                </a:solidFill>
                <a:latin typeface="Monotype Corsiva" panose="03010101010201010101" pitchFamily="66" charset="0"/>
              </a:rPr>
              <a:t>Моим ученикам,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rgbClr val="EC909B"/>
                </a:solidFill>
                <a:latin typeface="Monotype Corsiva" panose="03010101010201010101" pitchFamily="66" charset="0"/>
              </a:rPr>
              <a:t>                             за работу на уроке.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023938" y="3160713"/>
            <a:ext cx="71485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rgbClr val="EC909B"/>
                </a:solidFill>
                <a:latin typeface="Monotype Corsiva" panose="03010101010201010101" pitchFamily="66" charset="0"/>
              </a:rPr>
              <a:t>Всем присутствующим,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rgbClr val="EC909B"/>
                </a:solidFill>
                <a:latin typeface="Monotype Corsiva" panose="03010101010201010101" pitchFamily="66" charset="0"/>
              </a:rPr>
              <a:t>                                       за  внимание</a:t>
            </a:r>
            <a:r>
              <a:rPr lang="ru-RU" altLang="ru-RU" sz="3600">
                <a:solidFill>
                  <a:srgbClr val="EC909B"/>
                </a:solidFill>
              </a:rPr>
              <a:t>.</a:t>
            </a: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1311275" y="4602163"/>
            <a:ext cx="6716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400">
              <a:solidFill>
                <a:srgbClr val="FFFFFF"/>
              </a:solidFill>
            </a:endParaRP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755650" y="4508500"/>
            <a:ext cx="7221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solidFill>
                  <a:srgbClr val="EC909B"/>
                </a:solidFill>
                <a:latin typeface="Monotype Corsiva" panose="03010101010201010101" pitchFamily="66" charset="0"/>
              </a:rPr>
              <a:t>Желаю всем здоровья и успехов!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663575" y="5661025"/>
            <a:ext cx="7580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>
                <a:solidFill>
                  <a:srgbClr val="FEEC94"/>
                </a:solidFill>
                <a:latin typeface="Monotype Corsiva" panose="03010101010201010101" pitchFamily="66" charset="0"/>
              </a:rPr>
              <a:t>И не забудьте выполнить домашнее задание!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3000"/>
                                        <p:tgtEl>
                                          <p:spTgt spid="13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30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  <p:bldP spid="138243" grpId="0"/>
      <p:bldP spid="138244" grpId="0"/>
      <p:bldP spid="138246" grpId="0"/>
      <p:bldP spid="1382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09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Прогрессии в жизни и быту</a:t>
            </a:r>
            <a:r>
              <a:rPr lang="ru-RU" dirty="0" smtClean="0"/>
              <a:t> </a:t>
            </a:r>
          </a:p>
        </p:txBody>
      </p:sp>
      <p:sp>
        <p:nvSpPr>
          <p:cNvPr id="16896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68964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68965" name="Rectangle 10"/>
          <p:cNvSpPr>
            <a:spLocks noChangeArrowheads="1"/>
          </p:cNvSpPr>
          <p:nvPr/>
        </p:nvSpPr>
        <p:spPr bwMode="auto">
          <a:xfrm>
            <a:off x="371475" y="1668463"/>
            <a:ext cx="42672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rgbClr val="000000"/>
                </a:solidFill>
              </a:rPr>
              <a:t>Для решения некоторых задач по экономике используются формулы арифметической прогрессий. </a:t>
            </a:r>
          </a:p>
        </p:txBody>
      </p:sp>
      <p:pic>
        <p:nvPicPr>
          <p:cNvPr id="168966" name="Picture 11" descr="MPj0179395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875" y="1916113"/>
            <a:ext cx="3887788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7" name="Picture 12" descr="j02407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724400"/>
            <a:ext cx="1163638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8" name="Picture 13" descr="j02919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724400"/>
            <a:ext cx="1808162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427038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Интересные факты</a:t>
            </a:r>
          </a:p>
        </p:txBody>
      </p:sp>
      <p:sp>
        <p:nvSpPr>
          <p:cNvPr id="169987" name="Rectangle 124"/>
          <p:cNvSpPr>
            <a:spLocks noGrp="1" noChangeArrowheads="1"/>
          </p:cNvSpPr>
          <p:nvPr>
            <p:ph type="subTitle" idx="1"/>
          </p:nvPr>
        </p:nvSpPr>
        <p:spPr>
          <a:xfrm>
            <a:off x="1450975" y="1660525"/>
            <a:ext cx="6524625" cy="4197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4000" b="1" smtClean="0"/>
              <a:t>Экономика. </a:t>
            </a:r>
            <a:r>
              <a:rPr lang="ru-RU" altLang="ru-RU" sz="4000" smtClean="0"/>
              <a:t>Вклады в банках увеличиваются по схемам сложных и простых  процентов. Простые проценты – увеличение первоначального вклада в арифметической прогрессии.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1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2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3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4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5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7" name="Rectangle 18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1018" name="Rectangle 19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358775" y="1341438"/>
            <a:ext cx="842645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Даже в литературе мы встречаемся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 математическими понятиями! Так, вспомним строки из "Евгения Онегина".</a:t>
            </a:r>
          </a:p>
          <a:p>
            <a:pPr eaLnBrk="1" hangingPunct="1">
              <a:defRPr/>
            </a:pPr>
            <a:r>
              <a:rPr lang="ru-RU" sz="22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		</a:t>
            </a:r>
          </a:p>
          <a:p>
            <a:pPr lvl="4" eaLnBrk="1" hangingPunct="1">
              <a:defRPr/>
            </a:pPr>
            <a:r>
              <a:rPr lang="ru-RU" sz="22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...</a:t>
            </a:r>
            <a:r>
              <a:rPr lang="ru-RU" sz="22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Не мог он ямба от хорея,</a:t>
            </a:r>
          </a:p>
          <a:p>
            <a:pPr lvl="4" eaLnBrk="1" hangingPunct="1">
              <a:defRPr/>
            </a:pPr>
            <a:r>
              <a:rPr lang="ru-RU" sz="22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Как мы не бились отличить...</a:t>
            </a:r>
          </a:p>
          <a:p>
            <a:pPr eaLnBrk="1" hangingPunct="1">
              <a:defRPr/>
            </a:pP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	</a:t>
            </a:r>
          </a:p>
          <a:p>
            <a:pPr eaLnBrk="1" hangingPunct="1">
              <a:defRPr/>
            </a:pP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    </a:t>
            </a:r>
            <a:r>
              <a:rPr lang="ru-RU" sz="22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Ямб</a:t>
            </a:r>
            <a:r>
              <a:rPr lang="en-US" sz="22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-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это стихотворный размер с ударением на четных слогах 2; 4; 6; 8...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Номера ударных слогов образуют арифметическую прогрессию с первым членом 2 и разностью прогрессии 2.</a:t>
            </a:r>
          </a:p>
          <a:p>
            <a:pPr eaLnBrk="1" hangingPunct="1">
              <a:defRPr/>
            </a:pPr>
            <a:endParaRPr lang="ru-RU" sz="2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eaLnBrk="1" hangingPunct="1">
              <a:defRPr/>
            </a:pP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    </a:t>
            </a:r>
            <a:r>
              <a:rPr lang="ru-RU" sz="22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Хорей</a:t>
            </a:r>
            <a:r>
              <a:rPr lang="en-US" sz="2200" b="1" i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-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это стихотворный размер с ударением на нечетных слогах стиха. Номера ударных слогов образуют</a:t>
            </a: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 </a:t>
            </a:r>
            <a:r>
              <a:rPr lang="ru-RU" sz="2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арифметическую прогрессию 1; 3; 5; 7...</a:t>
            </a:r>
            <a:endParaRPr lang="ru-RU" sz="22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7677" name="Text Box 29"/>
          <p:cNvSpPr txBox="1">
            <a:spLocks noChangeArrowheads="1"/>
          </p:cNvSpPr>
          <p:nvPr/>
        </p:nvSpPr>
        <p:spPr bwMode="auto">
          <a:xfrm>
            <a:off x="755650" y="47625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Прогрессии в литературе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7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7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7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7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7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7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41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72042" name="Rectangle 10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196850" y="404813"/>
            <a:ext cx="8696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4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Примеры</a:t>
            </a: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1331913" y="1970088"/>
            <a:ext cx="7232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8000"/>
              </a:lnSpc>
              <a:spcBef>
                <a:spcPts val="600"/>
              </a:spcBef>
              <a:buFontTx/>
              <a:buNone/>
            </a:pPr>
            <a:r>
              <a:rPr lang="ru-RU" altLang="ru-RU" sz="2800" b="1" i="1">
                <a:solidFill>
                  <a:srgbClr val="000000"/>
                </a:solidFill>
              </a:rPr>
              <a:t>«Мой дЯдя сАмых чЕстных прАвил...»</a:t>
            </a:r>
            <a:r>
              <a:rPr lang="ru-RU" altLang="ru-RU" sz="2400" b="1" i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1601788" y="4508500"/>
            <a:ext cx="587216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8000"/>
              </a:lnSpc>
              <a:spcBef>
                <a:spcPts val="600"/>
              </a:spcBef>
              <a:buFontTx/>
              <a:buNone/>
            </a:pPr>
            <a:r>
              <a:rPr lang="ru-RU" altLang="ru-RU" sz="2800" b="1" i="1">
                <a:solidFill>
                  <a:srgbClr val="000000"/>
                </a:solidFill>
              </a:rPr>
              <a:t>«Я пропАл, как звЕрь в загОне»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358775" y="2967038"/>
            <a:ext cx="39862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</a:rPr>
              <a:t>Прогрессия: 2; 4; 6; 8...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522288" y="1376363"/>
            <a:ext cx="1728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800" b="1" i="1" u="sng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Ямб 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522288" y="3914775"/>
            <a:ext cx="28622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 b="1" i="1" u="sng">
                <a:solidFill>
                  <a:srgbClr val="800080"/>
                </a:solidFill>
              </a:rPr>
              <a:t>Хорей 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412750" y="5397500"/>
            <a:ext cx="4049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Прогрессия: 1; 3 ;5; 7...</a:t>
            </a:r>
            <a:r>
              <a:rPr lang="ru-RU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5292725" y="5949950"/>
            <a:ext cx="324008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8000"/>
              </a:lnSpc>
              <a:spcBef>
                <a:spcPts val="600"/>
              </a:spcBef>
              <a:buFontTx/>
              <a:buNone/>
            </a:pPr>
            <a:r>
              <a:rPr lang="ru-RU" altLang="ru-RU" sz="1800" b="1" i="1">
                <a:solidFill>
                  <a:srgbClr val="000000"/>
                </a:solidFill>
              </a:rPr>
              <a:t>Б. Л. Пастернак</a:t>
            </a:r>
            <a:endParaRPr lang="ru-RU" altLang="ru-RU" sz="1800">
              <a:solidFill>
                <a:srgbClr val="000000"/>
              </a:solidFill>
            </a:endParaRPr>
          </a:p>
        </p:txBody>
      </p:sp>
      <p:pic>
        <p:nvPicPr>
          <p:cNvPr id="172051" name="Picture 21" descr="pushkin_tropini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013" y="2636838"/>
            <a:ext cx="13271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52" name="Picture 22" descr="1044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797425"/>
            <a:ext cx="13271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53" name="Rectangle 23"/>
          <p:cNvSpPr>
            <a:spLocks noChangeArrowheads="1"/>
          </p:cNvSpPr>
          <p:nvPr/>
        </p:nvSpPr>
        <p:spPr bwMode="auto">
          <a:xfrm>
            <a:off x="5724525" y="4076700"/>
            <a:ext cx="159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rgbClr val="000000"/>
                </a:solidFill>
              </a:rPr>
              <a:t>А.С. Пушкин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58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58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5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5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58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58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5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5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5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999">
              <a:srgbClr val="FFFFFF"/>
            </a:gs>
            <a:gs pos="78000">
              <a:srgbClr val="72BFC5"/>
            </a:gs>
            <a:gs pos="91000">
              <a:srgbClr val="FFFFFF"/>
            </a:gs>
            <a:gs pos="100000">
              <a:srgbClr val="72BFC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663300"/>
                </a:solidFill>
              </a:rPr>
              <a:t>Определение: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  </a:t>
            </a:r>
            <a:r>
              <a:rPr lang="ru-RU" altLang="ru-RU" sz="3600" b="1" u="sng" smtClean="0">
                <a:solidFill>
                  <a:srgbClr val="663300"/>
                </a:solidFill>
              </a:rPr>
              <a:t>Арифметической прогрессией</a:t>
            </a:r>
            <a:r>
              <a:rPr lang="ru-RU" altLang="ru-RU" sz="3600" smtClean="0"/>
              <a:t> </a:t>
            </a:r>
            <a:r>
              <a:rPr lang="ru-RU" altLang="ru-RU" sz="3600" smtClean="0">
                <a:solidFill>
                  <a:srgbClr val="663300"/>
                </a:solidFill>
              </a:rPr>
              <a:t>называется последовательность, каждый член которой, начиная со второго, равен предыдущему члену, сложенному с одним и тем же числом</a:t>
            </a:r>
            <a:r>
              <a:rPr lang="ru-RU" altLang="ru-RU" sz="36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916113"/>
            <a:ext cx="7696200" cy="1143000"/>
          </a:xfrm>
        </p:spPr>
        <p:txBody>
          <a:bodyPr/>
          <a:lstStyle/>
          <a:p>
            <a:pPr eaLnBrk="1" hangingPunct="1"/>
            <a:r>
              <a:rPr lang="ru-RU" altLang="ru-RU" sz="2400" b="1" i="1" smtClean="0">
                <a:latin typeface="Georgia" panose="02040502050405020303" pitchFamily="18" charset="0"/>
              </a:rPr>
              <a:t>Из  предложенных  последовательностей  выберите  ту,  которая  может  являться  арифметической  прогрессией.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3141663"/>
            <a:ext cx="6184900" cy="2376487"/>
          </a:xfrm>
        </p:spPr>
        <p:txBody>
          <a:bodyPr/>
          <a:lstStyle/>
          <a:p>
            <a:pPr marL="590550" indent="-590550" eaLnBrk="1" hangingPunct="1">
              <a:buFont typeface="Wingdings" panose="05000000000000000000" pitchFamily="2" charset="2"/>
              <a:buAutoNum type="arabicPeriod"/>
            </a:pPr>
            <a:r>
              <a:rPr lang="ru-RU" altLang="ru-RU" sz="3200" b="1" i="1" smtClean="0">
                <a:latin typeface="Georgia" panose="02040502050405020303" pitchFamily="18" charset="0"/>
              </a:rPr>
              <a:t>1;  2;  4;  9;  16…</a:t>
            </a:r>
          </a:p>
          <a:p>
            <a:pPr marL="590550" indent="-590550" eaLnBrk="1" hangingPunct="1">
              <a:buFont typeface="Wingdings" panose="05000000000000000000" pitchFamily="2" charset="2"/>
              <a:buAutoNum type="arabicPeriod"/>
            </a:pPr>
            <a:r>
              <a:rPr lang="ru-RU" altLang="ru-RU" sz="3200" b="1" i="1" smtClean="0">
                <a:latin typeface="Georgia" panose="02040502050405020303" pitchFamily="18" charset="0"/>
              </a:rPr>
              <a:t>2;  4;  8;  16…</a:t>
            </a:r>
          </a:p>
          <a:p>
            <a:pPr marL="590550" indent="-590550" eaLnBrk="1" hangingPunct="1">
              <a:buFont typeface="Wingdings" panose="05000000000000000000" pitchFamily="2" charset="2"/>
              <a:buAutoNum type="arabicPeriod"/>
            </a:pPr>
            <a:r>
              <a:rPr lang="ru-RU" altLang="ru-RU" sz="3200" b="1" i="1" smtClean="0">
                <a:latin typeface="Georgia" panose="02040502050405020303" pitchFamily="18" charset="0"/>
              </a:rPr>
              <a:t>1;  11;  21;  31…</a:t>
            </a:r>
          </a:p>
          <a:p>
            <a:pPr marL="590550" indent="-590550" eaLnBrk="1" hangingPunct="1">
              <a:buFont typeface="Wingdings" panose="05000000000000000000" pitchFamily="2" charset="2"/>
              <a:buAutoNum type="arabicPeriod"/>
            </a:pPr>
            <a:r>
              <a:rPr lang="ru-RU" altLang="ru-RU" sz="3200" b="1" i="1" smtClean="0">
                <a:latin typeface="Georgia" panose="02040502050405020303" pitchFamily="18" charset="0"/>
              </a:rPr>
              <a:t>7;  7;  7;  7…</a:t>
            </a:r>
          </a:p>
        </p:txBody>
      </p:sp>
      <p:sp>
        <p:nvSpPr>
          <p:cNvPr id="175108" name="Text Box 7"/>
          <p:cNvSpPr txBox="1">
            <a:spLocks noChangeArrowheads="1"/>
          </p:cNvSpPr>
          <p:nvPr/>
        </p:nvSpPr>
        <p:spPr bwMode="auto">
          <a:xfrm>
            <a:off x="950913" y="1944688"/>
            <a:ext cx="527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endParaRPr lang="ru-RU" altLang="ru-RU" sz="2400" b="1" i="1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258888" y="5364163"/>
            <a:ext cx="73104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663300"/>
                </a:solidFill>
                <a:latin typeface="Georgia" panose="02040502050405020303" pitchFamily="18" charset="0"/>
              </a:rPr>
              <a:t>Почему  остальные  не  могут  являться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solidFill>
                  <a:srgbClr val="663300"/>
                </a:solidFill>
                <a:latin typeface="Georgia" panose="02040502050405020303" pitchFamily="18" charset="0"/>
              </a:rPr>
              <a:t>арифметической  прогрессией?</a:t>
            </a:r>
          </a:p>
        </p:txBody>
      </p:sp>
      <p:sp>
        <p:nvSpPr>
          <p:cNvPr id="175110" name="Text Box 9"/>
          <p:cNvSpPr txBox="1">
            <a:spLocks noChangeArrowheads="1"/>
          </p:cNvSpPr>
          <p:nvPr/>
        </p:nvSpPr>
        <p:spPr bwMode="auto">
          <a:xfrm>
            <a:off x="3040063" y="936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i="1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552700" y="823913"/>
            <a:ext cx="4170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b="1" i="1">
                <a:solidFill>
                  <a:srgbClr val="663300"/>
                </a:solidFill>
                <a:latin typeface="Georgia" panose="02040502050405020303" pitchFamily="18" charset="0"/>
              </a:rPr>
              <a:t>З А Д А Н И Е  №1.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  <p:bldP spid="21512" grpId="0"/>
      <p:bldP spid="2151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обус">
  <a:themeElements>
    <a:clrScheme name="Глобус 4">
      <a:dk1>
        <a:srgbClr val="005856"/>
      </a:dk1>
      <a:lt1>
        <a:srgbClr val="FFFFFF"/>
      </a:lt1>
      <a:dk2>
        <a:srgbClr val="008080"/>
      </a:dk2>
      <a:lt2>
        <a:srgbClr val="FFFFCC"/>
      </a:lt2>
      <a:accent1>
        <a:srgbClr val="0099CC"/>
      </a:accent1>
      <a:accent2>
        <a:srgbClr val="00CCFF"/>
      </a:accent2>
      <a:accent3>
        <a:srgbClr val="AAC0C0"/>
      </a:accent3>
      <a:accent4>
        <a:srgbClr val="DADADA"/>
      </a:accent4>
      <a:accent5>
        <a:srgbClr val="AACAE2"/>
      </a:accent5>
      <a:accent6>
        <a:srgbClr val="00B9E7"/>
      </a:accent6>
      <a:hlink>
        <a:srgbClr val="1ACE9F"/>
      </a:hlink>
      <a:folHlink>
        <a:srgbClr val="948CCE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оток">
  <a:themeElements>
    <a:clrScheme name="Другая 12">
      <a:dk1>
        <a:srgbClr val="EAA7A7"/>
      </a:dk1>
      <a:lt1>
        <a:srgbClr val="D8D8D8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TarasenkoIV">
  <a:themeElements>
    <a:clrScheme name="TarasenkoI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arasenkoI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arasenkoI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rasenkoI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rasenkoI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rasenkoI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rasenkoI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rasenkoI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rasenkoI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622</Words>
  <Application>Microsoft Office PowerPoint</Application>
  <PresentationFormat>Экран (4:3)</PresentationFormat>
  <Paragraphs>125</Paragraphs>
  <Slides>24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50" baseType="lpstr">
      <vt:lpstr>Arial</vt:lpstr>
      <vt:lpstr>Arial Black</vt:lpstr>
      <vt:lpstr>Calibri</vt:lpstr>
      <vt:lpstr>Constantia</vt:lpstr>
      <vt:lpstr>Georgia</vt:lpstr>
      <vt:lpstr>Goudy Stout</vt:lpstr>
      <vt:lpstr>Impact</vt:lpstr>
      <vt:lpstr>Monotype Corsiva</vt:lpstr>
      <vt:lpstr>Times New Roman</vt:lpstr>
      <vt:lpstr>Verdana</vt:lpstr>
      <vt:lpstr>Wingdings</vt:lpstr>
      <vt:lpstr>Wingdings 2</vt:lpstr>
      <vt:lpstr>Глобус</vt:lpstr>
      <vt:lpstr>Поток</vt:lpstr>
      <vt:lpstr>Клен</vt:lpstr>
      <vt:lpstr>Оформление по умолчанию</vt:lpstr>
      <vt:lpstr>1_Оформление по умолчанию</vt:lpstr>
      <vt:lpstr>Studio</vt:lpstr>
      <vt:lpstr>1_Studio</vt:lpstr>
      <vt:lpstr>2_Studio</vt:lpstr>
      <vt:lpstr>1_TarasenkoIV</vt:lpstr>
      <vt:lpstr>Склон</vt:lpstr>
      <vt:lpstr>1_Глобус</vt:lpstr>
      <vt:lpstr>3_Studio</vt:lpstr>
      <vt:lpstr>Уравнение</vt:lpstr>
      <vt:lpstr>Equation</vt:lpstr>
      <vt:lpstr>Арифметическая  прогрессия</vt:lpstr>
      <vt:lpstr>Цели урока:</vt:lpstr>
      <vt:lpstr>Прогрессии в жизни и быту </vt:lpstr>
      <vt:lpstr>Интересные факты</vt:lpstr>
      <vt:lpstr>Презентация PowerPoint</vt:lpstr>
      <vt:lpstr>Презентация PowerPoint</vt:lpstr>
      <vt:lpstr>Определение:</vt:lpstr>
      <vt:lpstr>Презентация PowerPoint</vt:lpstr>
      <vt:lpstr>Из  предложенных  последовательностей  выберите  ту,  которая  может  являться  арифметической  прогрессией.</vt:lpstr>
      <vt:lpstr>Формула n-го члена арифметической прогрессии        Сумма первых n членов арифметической                                                      прогрессии    Формула   разности арифметической                                                        прогрессии </vt:lpstr>
      <vt:lpstr>Мозговой штурм.</vt:lpstr>
      <vt:lpstr>Мозговой штурм.</vt:lpstr>
      <vt:lpstr>Презентация PowerPoint</vt:lpstr>
      <vt:lpstr> Письменное задание </vt:lpstr>
      <vt:lpstr>  </vt:lpstr>
      <vt:lpstr>Свойства  арифметической прогрессии </vt:lpstr>
      <vt:lpstr>Презентация PowerPoint</vt:lpstr>
      <vt:lpstr>Презентация PowerPoint</vt:lpstr>
      <vt:lpstr>Презентация PowerPoint</vt:lpstr>
      <vt:lpstr>Вывод</vt:lpstr>
      <vt:lpstr>Заключение </vt:lpstr>
      <vt:lpstr>Домашнее задание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Ивета Ивета</dc:creator>
  <cp:lastModifiedBy>Админ</cp:lastModifiedBy>
  <cp:revision>28</cp:revision>
  <dcterms:created xsi:type="dcterms:W3CDTF">2015-01-08T19:33:48Z</dcterms:created>
  <dcterms:modified xsi:type="dcterms:W3CDTF">2020-02-02T12:06:41Z</dcterms:modified>
</cp:coreProperties>
</file>