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28" y="10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20186044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81000"/>
            <a:ext cx="7924800" cy="5943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Схема составления </a:t>
            </a:r>
            <a:b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описательного рассказа</a:t>
            </a:r>
            <a:endParaRPr lang="ru-RU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4" name="Содержимое 3" descr="image011.png"/>
          <p:cNvPicPr>
            <a:picLocks noGrp="1" noChangeAspect="1"/>
          </p:cNvPicPr>
          <p:nvPr>
            <p:ph idx="1"/>
          </p:nvPr>
        </p:nvPicPr>
        <p:blipFill>
          <a:blip r:embed="rId2"/>
          <a:srcRect t="6667" r="2020"/>
          <a:stretch>
            <a:fillRect/>
          </a:stretch>
        </p:blipFill>
        <p:spPr>
          <a:xfrm>
            <a:off x="762000" y="1600200"/>
            <a:ext cx="7696200" cy="47605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image_image_38817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077200" cy="580546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 descr="155177348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28600"/>
            <a:ext cx="8306642" cy="64435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  <a:t>«Мамочка!»</a:t>
            </a:r>
            <a:br>
              <a:rPr lang="ru-RU" dirty="0" smtClean="0">
                <a:solidFill>
                  <a:schemeClr val="accent6">
                    <a:lumMod val="10000"/>
                  </a:schemeClr>
                </a:solidFill>
              </a:rPr>
            </a:br>
            <a:r>
              <a:rPr lang="ru-RU" sz="2700" dirty="0" smtClean="0">
                <a:solidFill>
                  <a:schemeClr val="accent6">
                    <a:lumMod val="10000"/>
                  </a:schemeClr>
                </a:solidFill>
              </a:rPr>
              <a:t>(разучивание стихотворения с помощью мнемотаблицы)</a:t>
            </a:r>
            <a:br>
              <a:rPr lang="ru-RU" sz="2700" dirty="0" smtClean="0">
                <a:solidFill>
                  <a:schemeClr val="accent6">
                    <a:lumMod val="10000"/>
                  </a:schemeClr>
                </a:solidFill>
              </a:rPr>
            </a:br>
            <a:endParaRPr lang="ru-RU" sz="2700" dirty="0">
              <a:solidFill>
                <a:schemeClr val="accent6">
                  <a:lumMod val="10000"/>
                </a:schemeClr>
              </a:solidFill>
            </a:endParaRPr>
          </a:p>
        </p:txBody>
      </p:sp>
      <p:pic>
        <p:nvPicPr>
          <p:cNvPr id="3" name="Рисунок 2" descr="58a6aad519de3a6ae041a055d06f77c0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33400" y="1447800"/>
            <a:ext cx="8153400" cy="4724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</Words>
  <PresentationFormat>Экран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Слайд 1</vt:lpstr>
      <vt:lpstr>Схема составления  описательного рассказа</vt:lpstr>
      <vt:lpstr>Слайд 3</vt:lpstr>
      <vt:lpstr>Слайд 4</vt:lpstr>
      <vt:lpstr>«Мамочка!» (разучивание стихотворения с помощью мнемотаблицы)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Маша</dc:creator>
  <cp:lastModifiedBy>Маша</cp:lastModifiedBy>
  <cp:revision>3</cp:revision>
  <dcterms:created xsi:type="dcterms:W3CDTF">2019-11-19T10:51:40Z</dcterms:created>
  <dcterms:modified xsi:type="dcterms:W3CDTF">2020-02-02T13:22:01Z</dcterms:modified>
</cp:coreProperties>
</file>