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1/6/2020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19200" y="457200"/>
            <a:ext cx="6858000" cy="1219200"/>
          </a:xfrm>
        </p:spPr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ЧЕРЕЗ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04800" y="1828800"/>
            <a:ext cx="8686800" cy="4800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заяц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2405062"/>
            <a:ext cx="2895600" cy="3538538"/>
          </a:xfrm>
          <a:prstGeom prst="rect">
            <a:avLst/>
          </a:prstGeom>
        </p:spPr>
      </p:pic>
      <p:sp>
        <p:nvSpPr>
          <p:cNvPr id="5" name="Выгнутая вверх стрелка 4"/>
          <p:cNvSpPr/>
          <p:nvPr/>
        </p:nvSpPr>
        <p:spPr>
          <a:xfrm>
            <a:off x="3505200" y="1981200"/>
            <a:ext cx="4038600" cy="990600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pic>
        <p:nvPicPr>
          <p:cNvPr id="6" name="Рисунок 5" descr="пень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3124200"/>
            <a:ext cx="3667125" cy="28956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ПОД</a:t>
            </a:r>
            <a:endParaRPr lang="ru-RU" sz="6000" dirty="0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0" y="1981200"/>
            <a:ext cx="7010400" cy="4419600"/>
          </a:xfrm>
        </p:spPr>
      </p:pic>
      <p:pic>
        <p:nvPicPr>
          <p:cNvPr id="5" name="Рисунок 4" descr="girls-puppy-dog-clipart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429000" y="3962400"/>
            <a:ext cx="2133600" cy="20193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НАД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piq8B7gAT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3000" y="3429000"/>
            <a:ext cx="3048000" cy="3078163"/>
          </a:xfrm>
        </p:spPr>
      </p:pic>
      <p:pic>
        <p:nvPicPr>
          <p:cNvPr id="5" name="Рисунок 4" descr="Raskraski-babochki-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954530" y="1447800"/>
            <a:ext cx="2922270" cy="1676400"/>
          </a:xfrm>
          <a:prstGeom prst="rect">
            <a:avLst/>
          </a:prstGeom>
        </p:spPr>
      </p:pic>
      <p:sp>
        <p:nvSpPr>
          <p:cNvPr id="6" name="Выгнутая вверх стрелка 5"/>
          <p:cNvSpPr/>
          <p:nvPr/>
        </p:nvSpPr>
        <p:spPr>
          <a:xfrm rot="5164082">
            <a:off x="5278833" y="3128758"/>
            <a:ext cx="3266020" cy="2327607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ЧЕРЕЗ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машин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1904999"/>
            <a:ext cx="3352800" cy="3886201"/>
          </a:xfrm>
        </p:spPr>
      </p:pic>
      <p:sp>
        <p:nvSpPr>
          <p:cNvPr id="5" name="Стрелка вправо 4"/>
          <p:cNvSpPr/>
          <p:nvPr/>
        </p:nvSpPr>
        <p:spPr>
          <a:xfrm>
            <a:off x="3581400" y="3276600"/>
            <a:ext cx="1676400" cy="609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тун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1905000"/>
            <a:ext cx="3505199" cy="35052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МЕЖДУ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дерев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5800" y="1219200"/>
            <a:ext cx="2895600" cy="4780756"/>
          </a:xfrm>
        </p:spPr>
      </p:pic>
      <p:pic>
        <p:nvPicPr>
          <p:cNvPr id="5" name="Рисунок 4" descr="дерев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91200" y="1295400"/>
            <a:ext cx="2895600" cy="4800600"/>
          </a:xfrm>
          <a:prstGeom prst="rect">
            <a:avLst/>
          </a:prstGeom>
        </p:spPr>
      </p:pic>
      <p:pic>
        <p:nvPicPr>
          <p:cNvPr id="6" name="Рисунок 5" descr="гриб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6200" y="4343400"/>
            <a:ext cx="1752600" cy="1600200"/>
          </a:xfrm>
          <a:prstGeom prst="rect">
            <a:avLst/>
          </a:prstGeom>
        </p:spPr>
      </p:pic>
      <p:sp>
        <p:nvSpPr>
          <p:cNvPr id="7" name="Двойная стрелка влево/вправо 6"/>
          <p:cNvSpPr/>
          <p:nvPr/>
        </p:nvSpPr>
        <p:spPr>
          <a:xfrm>
            <a:off x="3657600" y="3200400"/>
            <a:ext cx="2057400" cy="48463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МЕЖДУ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амни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590800"/>
            <a:ext cx="4191000" cy="3166269"/>
          </a:xfrm>
        </p:spPr>
      </p:pic>
      <p:pic>
        <p:nvPicPr>
          <p:cNvPr id="5" name="Рисунок 4" descr="камн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8800" y="2590800"/>
            <a:ext cx="3505200" cy="3352800"/>
          </a:xfrm>
          <a:prstGeom prst="rect">
            <a:avLst/>
          </a:prstGeom>
        </p:spPr>
      </p:pic>
      <p:pic>
        <p:nvPicPr>
          <p:cNvPr id="6" name="Рисунок 5" descr="змея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733800" y="2133600"/>
            <a:ext cx="2438400" cy="2667000"/>
          </a:xfrm>
          <a:prstGeom prst="rect">
            <a:avLst/>
          </a:prstGeom>
        </p:spPr>
      </p:pic>
      <p:sp>
        <p:nvSpPr>
          <p:cNvPr id="7" name="Двойная стрелка влево/вправо 6"/>
          <p:cNvSpPr/>
          <p:nvPr/>
        </p:nvSpPr>
        <p:spPr>
          <a:xfrm>
            <a:off x="3657600" y="5029200"/>
            <a:ext cx="2133600" cy="484632"/>
          </a:xfrm>
          <a:prstGeom prst="leftRigh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ПОД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корабл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600" y="2209800"/>
            <a:ext cx="3048000" cy="3810000"/>
          </a:xfrm>
        </p:spPr>
      </p:pic>
      <p:pic>
        <p:nvPicPr>
          <p:cNvPr id="6" name="Рисунок 5" descr="мост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219200"/>
            <a:ext cx="5348288" cy="4267200"/>
          </a:xfrm>
          <a:prstGeom prst="rect">
            <a:avLst/>
          </a:prstGeom>
        </p:spPr>
      </p:pic>
      <p:sp>
        <p:nvSpPr>
          <p:cNvPr id="7" name="Стрелка вправо 6"/>
          <p:cNvSpPr/>
          <p:nvPr/>
        </p:nvSpPr>
        <p:spPr>
          <a:xfrm>
            <a:off x="3581400" y="5029200"/>
            <a:ext cx="1752600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ИЗ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кузнечи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10200" y="2895600"/>
            <a:ext cx="3276600" cy="2819400"/>
          </a:xfrm>
        </p:spPr>
      </p:pic>
      <p:pic>
        <p:nvPicPr>
          <p:cNvPr id="5" name="Рисунок 4" descr="трав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4200"/>
            <a:ext cx="4572000" cy="2819400"/>
          </a:xfrm>
          <a:prstGeom prst="rect">
            <a:avLst/>
          </a:prstGeom>
        </p:spPr>
      </p:pic>
      <p:sp>
        <p:nvSpPr>
          <p:cNvPr id="6" name="Выгнутая вверх стрелка 5"/>
          <p:cNvSpPr/>
          <p:nvPr/>
        </p:nvSpPr>
        <p:spPr>
          <a:xfrm>
            <a:off x="3581400" y="1600200"/>
            <a:ext cx="3124200" cy="1447800"/>
          </a:xfrm>
          <a:prstGeom prst="curvedDown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kartinki-stula-dlya-detey-6962-large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05000" y="2133600"/>
            <a:ext cx="5943600" cy="4929981"/>
          </a:xfrm>
        </p:spPr>
      </p:pic>
      <p:pic>
        <p:nvPicPr>
          <p:cNvPr id="5" name="Рисунок 4" descr="68217548_01.pn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657600" y="1447800"/>
            <a:ext cx="2514600" cy="3581400"/>
          </a:xfrm>
          <a:prstGeom prst="rect">
            <a:avLst/>
          </a:prstGeom>
        </p:spPr>
      </p:pic>
      <p:sp>
        <p:nvSpPr>
          <p:cNvPr id="6" name="Выгнутая влево стрелка 5"/>
          <p:cNvSpPr/>
          <p:nvPr/>
        </p:nvSpPr>
        <p:spPr>
          <a:xfrm>
            <a:off x="609600" y="2286000"/>
            <a:ext cx="2667000" cy="3429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ЗА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Содержимое 5" descr="ведмежатко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285999" y="4450224"/>
            <a:ext cx="4724401" cy="2407776"/>
          </a:xfrm>
        </p:spPr>
      </p:pic>
      <p:pic>
        <p:nvPicPr>
          <p:cNvPr id="8" name="Рисунок 7" descr="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590800" y="1524000"/>
            <a:ext cx="3581400" cy="4953000"/>
          </a:xfrm>
          <a:prstGeom prst="rect">
            <a:avLst/>
          </a:prstGeom>
        </p:spPr>
      </p:pic>
      <p:sp>
        <p:nvSpPr>
          <p:cNvPr id="9" name="Выгнутая влево стрелка 8"/>
          <p:cNvSpPr/>
          <p:nvPr/>
        </p:nvSpPr>
        <p:spPr>
          <a:xfrm rot="10070896">
            <a:off x="6724852" y="2747924"/>
            <a:ext cx="1752600" cy="30480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В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i (1)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71800" y="2695413"/>
            <a:ext cx="2362200" cy="2344106"/>
          </a:xfrm>
        </p:spPr>
      </p:pic>
      <p:pic>
        <p:nvPicPr>
          <p:cNvPr id="5" name="Рисунок 4" descr="korziny-dlya-detey-48446-lar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1200" y="2438400"/>
            <a:ext cx="5029200" cy="3887726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Words>11</Words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ЧЕРЕЗ</vt:lpstr>
      <vt:lpstr>ЧЕРЕЗ</vt:lpstr>
      <vt:lpstr>МЕЖДУ</vt:lpstr>
      <vt:lpstr>МЕЖДУ</vt:lpstr>
      <vt:lpstr>ПОД</vt:lpstr>
      <vt:lpstr>ИЗ</vt:lpstr>
      <vt:lpstr>НА</vt:lpstr>
      <vt:lpstr>ЗА</vt:lpstr>
      <vt:lpstr>В</vt:lpstr>
      <vt:lpstr>ПОД</vt:lpstr>
      <vt:lpstr>НАД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ЧЕРЕЗ</dc:title>
  <dc:creator>Маша</dc:creator>
  <cp:lastModifiedBy>Маша</cp:lastModifiedBy>
  <cp:revision>3</cp:revision>
  <dcterms:created xsi:type="dcterms:W3CDTF">2016-05-09T13:10:25Z</dcterms:created>
  <dcterms:modified xsi:type="dcterms:W3CDTF">2020-01-06T14:45:30Z</dcterms:modified>
</cp:coreProperties>
</file>