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0" r:id="rId17"/>
    <p:sldId id="271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97;\Desktop\&#1056;&#1072;&#1073;&#1086;&#1090;&#1072;\&#1050;&#1086;&#1085;&#1089;&#1087;&#1077;&#1082;&#1090;&#1099;%20&#1079;&#1072;&#1085;&#1103;&#1090;&#1080;&#1081;\&#1069;&#1082;&#1086;&#1083;&#1086;&#1075;&#1080;&#1103;%20&#1087;&#1086;&#1076;&#1075;&#1086;&#1090;&#1086;&#1074;&#1080;&#1090;&#1077;&#1083;&#1100;&#1085;&#1072;&#1103;\&#1060;&#1080;&#1083;&#1100;&#1084;%20&#1087;&#1088;&#1086;%20&#1069;&#1082;&#1086;&#1083;&#1103;&#1090;%20-%20&#1052;&#1086;&#1083;&#1086;&#1076;&#1099;&#1093;%20&#1079;&#1072;&#1097;&#1080;&#1090;&#1085;&#1080;&#1082;&#1086;&#1074;%20&#1087;&#1088;&#1080;&#1088;&#1086;&#1076;&#1099;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97;\Desktop\&#1056;&#1072;&#1073;&#1086;&#1090;&#1072;\&#1050;&#1086;&#1085;&#1089;&#1087;&#1077;&#1082;&#1090;&#1099;%20&#1079;&#1072;&#1085;&#1103;&#1090;&#1080;&#1081;\&#1069;&#1082;&#1086;&#1083;&#1086;&#1075;&#1080;&#1103;%20&#1087;&#1086;&#1076;&#1075;&#1086;&#1090;&#1086;&#1074;&#1080;&#1090;&#1077;&#1083;&#1100;&#1085;&#1072;&#1103;\01917.mp3" TargetMode="External"/><Relationship Id="rId4" Type="http://schemas.openxmlformats.org/officeDocument/2006/relationships/image" Target="../media/image16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97;\Desktop\&#1056;&#1072;&#1073;&#1086;&#1090;&#1072;\&#1050;&#1086;&#1085;&#1089;&#1087;&#1077;&#1082;&#1090;&#1099;%20&#1079;&#1072;&#1085;&#1103;&#1090;&#1080;&#1081;\&#1069;&#1082;&#1086;&#1083;&#1086;&#1075;&#1080;&#1103;%20&#1087;&#1086;&#1076;&#1075;&#1086;&#1090;&#1086;&#1074;&#1080;&#1090;&#1077;&#1083;&#1100;&#1085;&#1072;&#1103;\01917.mp3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letajushhij__konvert__v__aeroport__mineralnye__vody__mrv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09600"/>
            <a:ext cx="7620000" cy="5638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276766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2800" y="609600"/>
            <a:ext cx="7645400" cy="57340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RW_250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125" y="523875"/>
            <a:ext cx="8667750" cy="5810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19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228600"/>
            <a:ext cx="7620000" cy="6248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457200"/>
            <a:ext cx="8365067" cy="5867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ti-diz-b130-1000x7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152400"/>
            <a:ext cx="8610600" cy="647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Фильм про Эколят - Молодых защитников природы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-1524000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3384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ello_html_m2e49068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638175"/>
            <a:ext cx="6858000" cy="5581650"/>
          </a:xfrm>
          <a:prstGeom prst="rect">
            <a:avLst/>
          </a:prstGeom>
        </p:spPr>
      </p:pic>
      <p:pic>
        <p:nvPicPr>
          <p:cNvPr id="4" name="019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0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2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letajushhij__konvert__v__aeroport__mineralnye__vody__mrv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000" y="609600"/>
            <a:ext cx="7620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9737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«Дорогие ребята, спасибо вам за помощь! Вы навели порядок в нашем лесу и позаботились о моих детках! Теперь я вижу, что вы мои настоящие друзья! Я официально назначаю вас защитниками природы. Но новых встреч!</a:t>
            </a:r>
            <a:br>
              <a:rPr lang="ru-RU" dirty="0" smtClean="0"/>
            </a:br>
            <a:r>
              <a:rPr lang="ru-RU" dirty="0" smtClean="0"/>
              <a:t>Матушка Природа.»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772400" cy="5486399"/>
          </a:xfrm>
        </p:spPr>
        <p:txBody>
          <a:bodyPr>
            <a:noAutofit/>
          </a:bodyPr>
          <a:lstStyle/>
          <a:p>
            <a:r>
              <a:rPr lang="ru-RU" sz="3200" dirty="0" smtClean="0"/>
              <a:t>«Дорогие друзья! Я обращаюсь к вам с просьбой о помощи!</a:t>
            </a:r>
            <a:br>
              <a:rPr lang="ru-RU" sz="3200" dirty="0" smtClean="0"/>
            </a:br>
            <a:r>
              <a:rPr lang="ru-RU" sz="3200" dirty="0" smtClean="0"/>
              <a:t>К нам в лес попали люди, которые не знают правила поведения на природе и не понимают их важность! Они натворили много бед! Пострадали мои детки: рыбки в воде, </a:t>
            </a:r>
            <a:r>
              <a:rPr lang="ru-RU" sz="3200" dirty="0" err="1" smtClean="0"/>
              <a:t>муравьишки</a:t>
            </a:r>
            <a:r>
              <a:rPr lang="ru-RU" sz="3200" dirty="0" smtClean="0"/>
              <a:t> среди сосен и другие зверята среди сосен. Помогите навести порядок, спасите братьев наших меньших!</a:t>
            </a:r>
            <a:br>
              <a:rPr lang="ru-RU" sz="3200" dirty="0" smtClean="0"/>
            </a:br>
            <a:r>
              <a:rPr lang="ru-RU" sz="3200" dirty="0" smtClean="0"/>
              <a:t>Матушка Природа.» 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91200"/>
            <a:ext cx="6400800" cy="6858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hello_html_m2e49068a.jpg"/>
          <p:cNvPicPr>
            <a:picLocks noGrp="1" noChangeAspect="1"/>
          </p:cNvPicPr>
          <p:nvPr>
            <p:ph idx="1"/>
          </p:nvPr>
        </p:nvPicPr>
        <p:blipFill>
          <a:blip r:embed="rId3"/>
          <a:srcRect l="7521" r="7521" b="15819"/>
          <a:stretch>
            <a:fillRect/>
          </a:stretch>
        </p:blipFill>
        <p:spPr>
          <a:xfrm>
            <a:off x="533400" y="457200"/>
            <a:ext cx="8229600" cy="5943600"/>
          </a:xfrm>
        </p:spPr>
      </p:pic>
      <p:pic>
        <p:nvPicPr>
          <p:cNvPr id="5" name="019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6096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42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_1308-158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609600"/>
            <a:ext cx="7691063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contaminacio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09600"/>
            <a:ext cx="7673689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ish-in-water-pollution-vector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04800" y="381000"/>
            <a:ext cx="8610600" cy="6172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24-047-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8077200" cy="601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in_706721_origina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5791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en-rozhdeniya-muravishki.orig_5d5a16a8ab09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381000"/>
            <a:ext cx="8153400" cy="60989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55</Words>
  <PresentationFormat>Экран (4:3)</PresentationFormat>
  <Paragraphs>2</Paragraphs>
  <Slides>18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«Дорогие друзья! Я обращаюсь к вам с просьбой о помощи! К нам в лес попали люди, которые не знают правила поведения на природе и не понимают их важность! Они натворили много бед! Пострадали мои детки: рыбки в воде, муравьишки среди сосен и другие зверята среди сосен. Помогите навести порядок, спасите братьев наших меньших! Матушка Природа.»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«Дорогие ребята, спасибо вам за помощь! Вы навели порядок в нашем лесу и позаботились о моих детках! Теперь я вижу, что вы мои настоящие друзья! Я официально назначаю вас защитниками природы. Но новых встреч! Матушка Природа.»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2</cp:revision>
  <dcterms:created xsi:type="dcterms:W3CDTF">2019-11-21T11:36:21Z</dcterms:created>
  <dcterms:modified xsi:type="dcterms:W3CDTF">2020-02-02T13:25:07Z</dcterms:modified>
</cp:coreProperties>
</file>