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Занятие «Скоро в школу!»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pPr algn="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r">
              <a:buNone/>
            </a:pPr>
            <a:endParaRPr lang="ru-RU" dirty="0" smtClean="0">
              <a:solidFill>
                <a:srgbClr val="7030A0"/>
              </a:solidFill>
            </a:endParaRPr>
          </a:p>
          <a:p>
            <a:pPr algn="r">
              <a:buNone/>
            </a:pPr>
            <a:r>
              <a:rPr lang="ru-RU" dirty="0" smtClean="0">
                <a:solidFill>
                  <a:srgbClr val="7030A0"/>
                </a:solidFill>
              </a:rPr>
              <a:t>Выполнила:</a:t>
            </a:r>
          </a:p>
          <a:p>
            <a:pPr algn="r">
              <a:buNone/>
            </a:pPr>
            <a:r>
              <a:rPr lang="ru-RU" dirty="0" smtClean="0">
                <a:solidFill>
                  <a:srgbClr val="7030A0"/>
                </a:solidFill>
              </a:rPr>
              <a:t>Карпова Мария Геннадьевна</a:t>
            </a:r>
          </a:p>
          <a:p>
            <a:pPr algn="r"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Содержимое 3" descr="Deti_idut_v_shkolu.jpg"/>
          <p:cNvPicPr>
            <a:picLocks noChangeAspect="1"/>
          </p:cNvPicPr>
          <p:nvPr/>
        </p:nvPicPr>
        <p:blipFill>
          <a:blip r:embed="rId2"/>
          <a:srcRect l="-11647"/>
          <a:stretch>
            <a:fillRect/>
          </a:stretch>
        </p:blipFill>
        <p:spPr>
          <a:xfrm>
            <a:off x="1676400" y="1676400"/>
            <a:ext cx="4995333" cy="2667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«Составь задачку»</a:t>
            </a:r>
            <a:endParaRPr lang="ru-RU" dirty="0"/>
          </a:p>
        </p:txBody>
      </p:sp>
      <p:pic>
        <p:nvPicPr>
          <p:cNvPr id="4" name="Содержимое 3" descr="slide_4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447800"/>
            <a:ext cx="8534400" cy="48006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5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1000" y="1600200"/>
            <a:ext cx="8305800" cy="47244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/>
          </a:p>
        </p:txBody>
      </p:sp>
      <p:pic>
        <p:nvPicPr>
          <p:cNvPr id="4" name="Содержимое 3" descr="82649659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57200" y="1600200"/>
            <a:ext cx="8381999" cy="472440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/>
          </a:p>
        </p:txBody>
      </p:sp>
      <p:pic>
        <p:nvPicPr>
          <p:cNvPr id="4" name="Содержимое 3" descr="hello_html_47d9d50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00200"/>
            <a:ext cx="8229600" cy="47244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/>
          </a:p>
        </p:txBody>
      </p:sp>
      <p:pic>
        <p:nvPicPr>
          <p:cNvPr id="4" name="Содержимое 3" descr="igra-dlya-doshkolnikov-4-lishniy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76400"/>
            <a:ext cx="8077200" cy="44958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7848600" cy="4525963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«Четвертый лишний»</a:t>
            </a:r>
            <a:endParaRPr lang="ru-RU" dirty="0"/>
          </a:p>
        </p:txBody>
      </p:sp>
      <p:pic>
        <p:nvPicPr>
          <p:cNvPr id="4" name="Содержимое 3" descr="v0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600200"/>
            <a:ext cx="7696199" cy="452596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«Скоро в школу!»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Deti_idut_v_shkolu.jpg"/>
          <p:cNvPicPr>
            <a:picLocks noGrp="1" noChangeAspect="1"/>
          </p:cNvPicPr>
          <p:nvPr>
            <p:ph idx="1"/>
          </p:nvPr>
        </p:nvPicPr>
        <p:blipFill>
          <a:blip r:embed="rId2"/>
          <a:srcRect l="-11647"/>
          <a:stretch>
            <a:fillRect/>
          </a:stretch>
        </p:blipFill>
        <p:spPr>
          <a:xfrm>
            <a:off x="-381000" y="1447800"/>
            <a:ext cx="8991600" cy="48006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990599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&gt;      &lt;      =</a:t>
            </a:r>
            <a:endParaRPr lang="ru-RU" sz="72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676400"/>
            <a:ext cx="7848600" cy="4876800"/>
          </a:xfrm>
          <a:noFill/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8600" y="1828800"/>
            <a:ext cx="3886200" cy="3886200"/>
          </a:xfrm>
          <a:prstGeom prst="rect">
            <a:avLst/>
          </a:prstGeom>
        </p:spPr>
      </p:pic>
      <p:pic>
        <p:nvPicPr>
          <p:cNvPr id="7" name="Рисунок 6" descr="australian-girl-doll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1905000"/>
            <a:ext cx="3886200" cy="3810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62400" y="3200400"/>
            <a:ext cx="1219200" cy="1371600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&gt;      &lt;      =</a:t>
            </a:r>
            <a:endParaRPr lang="ru-RU" sz="7200" dirty="0"/>
          </a:p>
        </p:txBody>
      </p:sp>
      <p:pic>
        <p:nvPicPr>
          <p:cNvPr id="4" name="Содержимое 3" descr="700_FO51064376_374bf8e7ceda86073c4d950ab945b68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676400"/>
            <a:ext cx="3785366" cy="4267200"/>
          </a:xfrm>
        </p:spPr>
      </p:pic>
      <p:pic>
        <p:nvPicPr>
          <p:cNvPr id="5" name="Рисунок 4" descr="gaHrCjpvB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752601"/>
            <a:ext cx="3765506" cy="4191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62400" y="3200400"/>
            <a:ext cx="1219200" cy="1371600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&gt;      &lt;      =</a:t>
            </a:r>
            <a:endParaRPr lang="ru-RU" sz="7200" dirty="0"/>
          </a:p>
        </p:txBody>
      </p:sp>
      <p:pic>
        <p:nvPicPr>
          <p:cNvPr id="4" name="Содержимое 3" descr="416031-sepik_1400x105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76800" y="1676400"/>
            <a:ext cx="4038600" cy="4215224"/>
          </a:xfrm>
        </p:spPr>
      </p:pic>
      <p:pic>
        <p:nvPicPr>
          <p:cNvPr id="5" name="Рисунок 4" descr="salat-iz-ogurcov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1676400"/>
            <a:ext cx="3886200" cy="4191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62400" y="3200400"/>
            <a:ext cx="1219200" cy="1371600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&gt;      &lt;      =</a:t>
            </a:r>
            <a:endParaRPr lang="ru-RU" sz="7200" dirty="0"/>
          </a:p>
        </p:txBody>
      </p:sp>
      <p:pic>
        <p:nvPicPr>
          <p:cNvPr id="4" name="Содержимое 3" descr="129473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905000"/>
            <a:ext cx="3886200" cy="4114800"/>
          </a:xfrm>
        </p:spPr>
      </p:pic>
      <p:pic>
        <p:nvPicPr>
          <p:cNvPr id="5" name="Рисунок 4" descr="bears-clip-art-pal-clipart-of-two-brown-bear-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1905000"/>
            <a:ext cx="3810000" cy="41148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962400" y="3200400"/>
            <a:ext cx="1219200" cy="1371600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</a:rPr>
              <a:t>&gt;      &lt;      =</a:t>
            </a:r>
            <a:endParaRPr lang="ru-RU" sz="7200" dirty="0"/>
          </a:p>
        </p:txBody>
      </p:sp>
      <p:pic>
        <p:nvPicPr>
          <p:cNvPr id="6" name="Содержимое 5" descr="yabloki_7_290934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28601" y="1905000"/>
            <a:ext cx="3886200" cy="4191000"/>
          </a:xfrm>
        </p:spPr>
      </p:pic>
      <p:pic>
        <p:nvPicPr>
          <p:cNvPr id="7" name="Рисунок 6" descr="le-banana-s-1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105400" y="1905000"/>
            <a:ext cx="3886200" cy="4191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962400" y="3200400"/>
            <a:ext cx="1219200" cy="1371600"/>
          </a:xfrm>
          <a:prstGeom prst="rect">
            <a:avLst/>
          </a:prstGeom>
          <a:solidFill>
            <a:schemeClr val="bg2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«Составь задачку»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676400"/>
            <a:ext cx="8534400" cy="4571999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«Составь задачку»</a:t>
            </a:r>
            <a:endParaRPr lang="ru-RU" dirty="0"/>
          </a:p>
        </p:txBody>
      </p:sp>
      <p:pic>
        <p:nvPicPr>
          <p:cNvPr id="4" name="Содержимое 3" descr="img5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600200"/>
            <a:ext cx="8686800" cy="47244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«Составь задачку»</a:t>
            </a:r>
            <a:endParaRPr lang="ru-RU" dirty="0"/>
          </a:p>
        </p:txBody>
      </p:sp>
      <p:pic>
        <p:nvPicPr>
          <p:cNvPr id="4" name="Содержимое 3" descr="img5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" y="1524000"/>
            <a:ext cx="8458200" cy="48006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</TotalTime>
  <Words>71</Words>
  <PresentationFormat>Экран (4:3)</PresentationFormat>
  <Paragraphs>32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Занятие «Скоро в школу!»</vt:lpstr>
      <vt:lpstr>&gt;      &lt;      =</vt:lpstr>
      <vt:lpstr>&gt;      &lt;      =</vt:lpstr>
      <vt:lpstr>&gt;      &lt;      =</vt:lpstr>
      <vt:lpstr>&gt;      &lt;      =</vt:lpstr>
      <vt:lpstr>&gt;      &lt;      =</vt:lpstr>
      <vt:lpstr>«Составь задачку»</vt:lpstr>
      <vt:lpstr>«Составь задачку»</vt:lpstr>
      <vt:lpstr>«Составь задачку»</vt:lpstr>
      <vt:lpstr>«Составь задачку»</vt:lpstr>
      <vt:lpstr>«Четвертый лишний»</vt:lpstr>
      <vt:lpstr>«Четвертый лишний»</vt:lpstr>
      <vt:lpstr>«Четвертый лишний»</vt:lpstr>
      <vt:lpstr>«Четвертый лишний»</vt:lpstr>
      <vt:lpstr>«Четвертый лишний»</vt:lpstr>
      <vt:lpstr>«Четвертый лишний»</vt:lpstr>
      <vt:lpstr>«Скоро в школу!»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&gt;      &lt;      =</dc:title>
  <dc:creator>Маша</dc:creator>
  <cp:lastModifiedBy>Маша</cp:lastModifiedBy>
  <cp:revision>4</cp:revision>
  <dcterms:created xsi:type="dcterms:W3CDTF">2018-05-11T12:19:10Z</dcterms:created>
  <dcterms:modified xsi:type="dcterms:W3CDTF">2019-12-23T15:48:34Z</dcterms:modified>
</cp:coreProperties>
</file>