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37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1C57DE-5CCF-4CE6-843C-B66D60AFAD95}" type="datetimeFigureOut">
              <a:rPr lang="ru-RU" smtClean="0"/>
              <a:t>01.02.2020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66CD98-88A1-41DA-B557-D766DF72068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1C57DE-5CCF-4CE6-843C-B66D60AFAD95}" type="datetimeFigureOut">
              <a:rPr lang="ru-RU" smtClean="0"/>
              <a:t>01.02.2020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66CD98-88A1-41DA-B557-D766DF72068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1C57DE-5CCF-4CE6-843C-B66D60AFAD95}" type="datetimeFigureOut">
              <a:rPr lang="ru-RU" smtClean="0"/>
              <a:t>01.02.2020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66CD98-88A1-41DA-B557-D766DF72068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1C57DE-5CCF-4CE6-843C-B66D60AFAD95}" type="datetimeFigureOut">
              <a:rPr lang="ru-RU" smtClean="0"/>
              <a:t>01.02.2020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66CD98-88A1-41DA-B557-D766DF72068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1C57DE-5CCF-4CE6-843C-B66D60AFAD95}" type="datetimeFigureOut">
              <a:rPr lang="ru-RU" smtClean="0"/>
              <a:t>01.02.2020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66CD98-88A1-41DA-B557-D766DF72068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1C57DE-5CCF-4CE6-843C-B66D60AFAD95}" type="datetimeFigureOut">
              <a:rPr lang="ru-RU" smtClean="0"/>
              <a:t>01.02.2020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66CD98-88A1-41DA-B557-D766DF72068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1C57DE-5CCF-4CE6-843C-B66D60AFAD95}" type="datetimeFigureOut">
              <a:rPr lang="ru-RU" smtClean="0"/>
              <a:t>01.02.2020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66CD98-88A1-41DA-B557-D766DF72068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1C57DE-5CCF-4CE6-843C-B66D60AFAD95}" type="datetimeFigureOut">
              <a:rPr lang="ru-RU" smtClean="0"/>
              <a:t>01.02.2020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66CD98-88A1-41DA-B557-D766DF72068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1C57DE-5CCF-4CE6-843C-B66D60AFAD95}" type="datetimeFigureOut">
              <a:rPr lang="ru-RU" smtClean="0"/>
              <a:t>01.02.2020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66CD98-88A1-41DA-B557-D766DF72068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1C57DE-5CCF-4CE6-843C-B66D60AFAD95}" type="datetimeFigureOut">
              <a:rPr lang="ru-RU" smtClean="0"/>
              <a:t>01.02.2020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66CD98-88A1-41DA-B557-D766DF72068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1C57DE-5CCF-4CE6-843C-B66D60AFAD95}" type="datetimeFigureOut">
              <a:rPr lang="ru-RU" smtClean="0"/>
              <a:t>01.02.2020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66CD98-88A1-41DA-B557-D766DF72068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1C57DE-5CCF-4CE6-843C-B66D60AFAD95}" type="datetimeFigureOut">
              <a:rPr lang="ru-RU" smtClean="0"/>
              <a:t>01.02.2020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66CD98-88A1-41DA-B557-D766DF72068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5" Type="http://schemas.openxmlformats.org/officeDocument/2006/relationships/slide" Target="slide2.xml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slide" Target="slide3.xml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slide" Target="slide4.xml"/><Relationship Id="rId5" Type="http://schemas.openxmlformats.org/officeDocument/2006/relationships/image" Target="../media/image2.jpe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5" Type="http://schemas.openxmlformats.org/officeDocument/2006/relationships/slide" Target="slide5.xml"/><Relationship Id="rId4" Type="http://schemas.openxmlformats.org/officeDocument/2006/relationships/image" Target="../media/image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5" Type="http://schemas.openxmlformats.org/officeDocument/2006/relationships/slide" Target="slide6.xml"/><Relationship Id="rId4" Type="http://schemas.openxmlformats.org/officeDocument/2006/relationships/image" Target="../media/image2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slide" Target="slide7.xml"/><Relationship Id="rId3" Type="http://schemas.openxmlformats.org/officeDocument/2006/relationships/audio" Target="../media/audio1.wav"/><Relationship Id="rId7" Type="http://schemas.openxmlformats.org/officeDocument/2006/relationships/image" Target="../media/image6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&#1050;&#1086;&#1088;&#1086;&#1090;&#1082;&#1086;&#1074;\Documents\d63faa502a45818.mp3" TargetMode="External"/><Relationship Id="rId6" Type="http://schemas.openxmlformats.org/officeDocument/2006/relationships/image" Target="../media/image5.jpeg"/><Relationship Id="rId5" Type="http://schemas.openxmlformats.org/officeDocument/2006/relationships/image" Target="../media/image2.jpeg"/><Relationship Id="rId4" Type="http://schemas.openxmlformats.org/officeDocument/2006/relationships/image" Target="../media/image1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slide" Target="slide8.xml"/><Relationship Id="rId3" Type="http://schemas.openxmlformats.org/officeDocument/2006/relationships/audio" Target="../media/audio1.wav"/><Relationship Id="rId7" Type="http://schemas.openxmlformats.org/officeDocument/2006/relationships/image" Target="../media/image7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&#1050;&#1086;&#1088;&#1086;&#1090;&#1082;&#1086;&#1074;\Documents\d63faa502a45818.mp3" TargetMode="External"/><Relationship Id="rId6" Type="http://schemas.openxmlformats.org/officeDocument/2006/relationships/image" Target="../media/image2.jpeg"/><Relationship Id="rId5" Type="http://schemas.openxmlformats.org/officeDocument/2006/relationships/image" Target="../media/image5.jpeg"/><Relationship Id="rId4" Type="http://schemas.openxmlformats.org/officeDocument/2006/relationships/image" Target="../media/image1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slide" Target="slide9.xml"/><Relationship Id="rId3" Type="http://schemas.openxmlformats.org/officeDocument/2006/relationships/audio" Target="../media/audio1.wav"/><Relationship Id="rId7" Type="http://schemas.openxmlformats.org/officeDocument/2006/relationships/image" Target="../media/image8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&#1050;&#1086;&#1088;&#1086;&#1090;&#1082;&#1086;&#1074;\Documents\d63faa502a45818.mp3" TargetMode="External"/><Relationship Id="rId6" Type="http://schemas.openxmlformats.org/officeDocument/2006/relationships/image" Target="../media/image5.jpeg"/><Relationship Id="rId5" Type="http://schemas.openxmlformats.org/officeDocument/2006/relationships/image" Target="../media/image2.jpeg"/><Relationship Id="rId4" Type="http://schemas.openxmlformats.org/officeDocument/2006/relationships/image" Target="../media/image1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Картинки по запросу фон для презентации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28610" y="0"/>
            <a:ext cx="9172609" cy="687945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714357"/>
            <a:ext cx="7772400" cy="1428759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  <a:latin typeface="Arial Black" pitchFamily="34" charset="0"/>
              </a:rPr>
              <a:t>Интерактивная игра « Три поросёнка».</a:t>
            </a:r>
            <a:endParaRPr lang="ru-RU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Картинки по запросу картинки три поросенка"/>
          <p:cNvPicPr>
            <a:picLocks noChangeAspect="1" noChangeArrowheads="1"/>
          </p:cNvPicPr>
          <p:nvPr/>
        </p:nvPicPr>
        <p:blipFill>
          <a:blip r:embed="rId4"/>
          <a:srcRect b="35975"/>
          <a:stretch>
            <a:fillRect/>
          </a:stretch>
        </p:blipFill>
        <p:spPr bwMode="auto">
          <a:xfrm>
            <a:off x="1428728" y="2285992"/>
            <a:ext cx="6500858" cy="3429024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1928795" y="5715016"/>
            <a:ext cx="12144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err="1" smtClean="0"/>
              <a:t>Ниф</a:t>
            </a:r>
            <a:r>
              <a:rPr lang="ru-RU" dirty="0" smtClean="0"/>
              <a:t> - </a:t>
            </a:r>
            <a:r>
              <a:rPr lang="ru-RU" dirty="0" err="1" smtClean="0"/>
              <a:t>ниф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4214810" y="5715016"/>
            <a:ext cx="1285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err="1" smtClean="0"/>
              <a:t>Наф</a:t>
            </a:r>
            <a:r>
              <a:rPr lang="ru-RU" dirty="0" smtClean="0"/>
              <a:t> -</a:t>
            </a:r>
            <a:r>
              <a:rPr lang="ru-RU" dirty="0" err="1" smtClean="0"/>
              <a:t>наф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6572264" y="5715016"/>
            <a:ext cx="14798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err="1" smtClean="0"/>
              <a:t>Нуф</a:t>
            </a:r>
            <a:r>
              <a:rPr lang="ru-RU" dirty="0" smtClean="0"/>
              <a:t> - </a:t>
            </a:r>
            <a:r>
              <a:rPr lang="ru-RU" dirty="0" err="1" smtClean="0"/>
              <a:t>нуф</a:t>
            </a:r>
            <a:endParaRPr lang="ru-RU" dirty="0"/>
          </a:p>
        </p:txBody>
      </p:sp>
      <p:sp>
        <p:nvSpPr>
          <p:cNvPr id="9" name="Стрелка вправо 8"/>
          <p:cNvSpPr/>
          <p:nvPr/>
        </p:nvSpPr>
        <p:spPr>
          <a:xfrm>
            <a:off x="7215206" y="5929330"/>
            <a:ext cx="1714512" cy="92867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err="1" smtClean="0"/>
              <a:t>Старт</a:t>
            </a:r>
            <a:r>
              <a:rPr lang="ru-RU" dirty="0" err="1" smtClean="0">
                <a:hlinkClick r:id="rId5" action="ppaction://hlinksldjump"/>
              </a:rPr>
              <a:t>Слайд</a:t>
            </a:r>
            <a:r>
              <a:rPr lang="ru-RU" dirty="0" smtClean="0">
                <a:hlinkClick r:id="rId5" action="ppaction://hlinksldjump"/>
              </a:rPr>
              <a:t> 2</a:t>
            </a:r>
            <a:endParaRPr lang="ru-RU" dirty="0"/>
          </a:p>
        </p:txBody>
      </p:sp>
    </p:spTree>
  </p:cSld>
  <p:clrMapOvr>
    <a:masterClrMapping/>
  </p:clrMapOvr>
  <p:transition advClick="0"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Картинки по запросу фон для презентации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Рисунок 2" descr="Картинки по запросу картинки три поросенка"/>
          <p:cNvPicPr/>
          <p:nvPr/>
        </p:nvPicPr>
        <p:blipFill>
          <a:blip r:embed="rId4">
            <a:lum contrast="-1000"/>
          </a:blip>
          <a:srcRect l="3660" t="4128" r="69948" b="36585"/>
          <a:stretch>
            <a:fillRect/>
          </a:stretch>
        </p:blipFill>
        <p:spPr bwMode="auto">
          <a:xfrm>
            <a:off x="7072330" y="2000240"/>
            <a:ext cx="1785950" cy="3429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Картинки по запросу картинки три поросенка"/>
          <p:cNvPicPr/>
          <p:nvPr/>
        </p:nvPicPr>
        <p:blipFill>
          <a:blip r:embed="rId4"/>
          <a:srcRect l="31344" t="5441" r="33803" b="36773"/>
          <a:stretch>
            <a:fillRect/>
          </a:stretch>
        </p:blipFill>
        <p:spPr bwMode="auto">
          <a:xfrm>
            <a:off x="2285984" y="2000240"/>
            <a:ext cx="2071702" cy="33575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Картинки по запросу картинки три поросенка"/>
          <p:cNvPicPr/>
          <p:nvPr/>
        </p:nvPicPr>
        <p:blipFill>
          <a:blip r:embed="rId4"/>
          <a:srcRect l="66226" t="6004" r="4753" b="36500"/>
          <a:stretch>
            <a:fillRect/>
          </a:stretch>
        </p:blipFill>
        <p:spPr bwMode="auto">
          <a:xfrm>
            <a:off x="214282" y="2000240"/>
            <a:ext cx="1714512" cy="3429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Похожее изображение"/>
          <p:cNvPicPr/>
          <p:nvPr/>
        </p:nvPicPr>
        <p:blipFill>
          <a:blip r:embed="rId5"/>
          <a:srcRect l="20318" t="912" r="20096"/>
          <a:stretch>
            <a:fillRect/>
          </a:stretch>
        </p:blipFill>
        <p:spPr bwMode="auto">
          <a:xfrm>
            <a:off x="4786314" y="1928802"/>
            <a:ext cx="2000264" cy="33575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2643173" y="571480"/>
            <a:ext cx="364333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solidFill>
                  <a:srgbClr val="FF0000"/>
                </a:solidFill>
                <a:latin typeface="Arial Black" pitchFamily="34" charset="0"/>
              </a:rPr>
              <a:t>Кто лишний</a:t>
            </a:r>
            <a:endParaRPr lang="ru-RU" sz="3600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215074" y="714356"/>
            <a:ext cx="2572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( кликнуть мышкой)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9" name="Стрелка вправо 8"/>
          <p:cNvSpPr/>
          <p:nvPr/>
        </p:nvSpPr>
        <p:spPr>
          <a:xfrm>
            <a:off x="6643702" y="5857892"/>
            <a:ext cx="2000264" cy="100010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err="1" smtClean="0"/>
              <a:t>Далее</a:t>
            </a:r>
            <a:r>
              <a:rPr lang="ru-RU" dirty="0" err="1" smtClean="0">
                <a:hlinkClick r:id="rId6" action="ppaction://hlinksldjump"/>
              </a:rPr>
              <a:t>Слайд</a:t>
            </a:r>
            <a:r>
              <a:rPr lang="ru-RU" dirty="0" smtClean="0">
                <a:hlinkClick r:id="rId6" action="ppaction://hlinksldjump"/>
              </a:rPr>
              <a:t> 3</a:t>
            </a:r>
            <a:endParaRPr lang="ru-RU" dirty="0"/>
          </a:p>
        </p:txBody>
      </p:sp>
    </p:spTree>
  </p:cSld>
  <p:clrMapOvr>
    <a:masterClrMapping/>
  </p:clrMapOvr>
  <p:transition advClick="0"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1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7" dur="1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1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1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9" dur="1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20" dur="1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1" dur="1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1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9" presetClass="exit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2" dur="2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41" dur="1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42" dur="1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43" dur="1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4" dur="1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45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6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7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8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9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Картинки по запросу фон для презентации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857224" y="142853"/>
            <a:ext cx="785818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Arial Black" pitchFamily="34" charset="0"/>
              </a:rPr>
              <a:t>Какого героя из сказки нет на слайде?</a:t>
            </a:r>
            <a:endParaRPr lang="ru-RU" sz="2800" b="1" dirty="0">
              <a:solidFill>
                <a:srgbClr val="FF0000"/>
              </a:solidFill>
              <a:latin typeface="Arial Black" pitchFamily="34" charset="0"/>
            </a:endParaRPr>
          </a:p>
        </p:txBody>
      </p:sp>
      <p:pic>
        <p:nvPicPr>
          <p:cNvPr id="4" name="Рисунок 3" descr="Картинки по запросу картинки три поросенка "/>
          <p:cNvPicPr/>
          <p:nvPr/>
        </p:nvPicPr>
        <p:blipFill>
          <a:blip r:embed="rId4"/>
          <a:srcRect l="40992" t="54438" r="36655"/>
          <a:stretch>
            <a:fillRect/>
          </a:stretch>
        </p:blipFill>
        <p:spPr bwMode="auto">
          <a:xfrm>
            <a:off x="4857752" y="1571612"/>
            <a:ext cx="1785950" cy="33169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Картинки по запросу картинки три поросенка"/>
          <p:cNvPicPr/>
          <p:nvPr/>
        </p:nvPicPr>
        <p:blipFill>
          <a:blip r:embed="rId5">
            <a:lum contrast="-1000"/>
          </a:blip>
          <a:srcRect l="3660" t="4128" r="69948" b="36585"/>
          <a:stretch>
            <a:fillRect/>
          </a:stretch>
        </p:blipFill>
        <p:spPr bwMode="auto">
          <a:xfrm>
            <a:off x="7000892" y="2285992"/>
            <a:ext cx="1714512" cy="32784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Картинки по запросу картинки три поросенка"/>
          <p:cNvPicPr/>
          <p:nvPr/>
        </p:nvPicPr>
        <p:blipFill>
          <a:blip r:embed="rId5"/>
          <a:srcRect l="66226" t="6004" r="4753" b="36500"/>
          <a:stretch>
            <a:fillRect/>
          </a:stretch>
        </p:blipFill>
        <p:spPr bwMode="auto">
          <a:xfrm>
            <a:off x="428596" y="1571612"/>
            <a:ext cx="1714512" cy="3500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Картинки по запросу картинки три поросенка"/>
          <p:cNvPicPr/>
          <p:nvPr/>
        </p:nvPicPr>
        <p:blipFill>
          <a:blip r:embed="rId5"/>
          <a:srcRect l="31344" t="5441" r="33803" b="36773"/>
          <a:stretch>
            <a:fillRect/>
          </a:stretch>
        </p:blipFill>
        <p:spPr bwMode="auto">
          <a:xfrm>
            <a:off x="2643174" y="2285992"/>
            <a:ext cx="1857388" cy="3500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Стрелка вправо 7"/>
          <p:cNvSpPr/>
          <p:nvPr/>
        </p:nvSpPr>
        <p:spPr>
          <a:xfrm>
            <a:off x="6500826" y="6000768"/>
            <a:ext cx="1857388" cy="8572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err="1" smtClean="0"/>
              <a:t>Далее</a:t>
            </a:r>
            <a:r>
              <a:rPr lang="ru-RU" dirty="0" err="1" smtClean="0">
                <a:hlinkClick r:id="rId6" action="ppaction://hlinksldjump"/>
              </a:rPr>
              <a:t>Слайд</a:t>
            </a:r>
            <a:r>
              <a:rPr lang="ru-RU" dirty="0" smtClean="0">
                <a:hlinkClick r:id="rId6" action="ppaction://hlinksldjump"/>
              </a:rPr>
              <a:t> 4</a:t>
            </a:r>
            <a:endParaRPr lang="ru-RU" dirty="0"/>
          </a:p>
        </p:txBody>
      </p:sp>
    </p:spTree>
  </p:cSld>
  <p:clrMapOvr>
    <a:masterClrMapping/>
  </p:clrMapOvr>
  <p:transition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Картинки по запросу фон для презентации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Рисунок 2" descr="Картинки по запросу картинки три поросенка"/>
          <p:cNvPicPr/>
          <p:nvPr/>
        </p:nvPicPr>
        <p:blipFill>
          <a:blip r:embed="rId4"/>
          <a:srcRect l="68440" t="64752" b="4279"/>
          <a:stretch>
            <a:fillRect/>
          </a:stretch>
        </p:blipFill>
        <p:spPr bwMode="auto">
          <a:xfrm>
            <a:off x="4000496" y="1071546"/>
            <a:ext cx="1643074" cy="171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Картинки по запросу картинки три поросенка"/>
          <p:cNvPicPr/>
          <p:nvPr/>
        </p:nvPicPr>
        <p:blipFill>
          <a:blip r:embed="rId4"/>
          <a:srcRect l="33590" t="63977" r="33774"/>
          <a:stretch>
            <a:fillRect/>
          </a:stretch>
        </p:blipFill>
        <p:spPr bwMode="auto">
          <a:xfrm>
            <a:off x="714348" y="1357298"/>
            <a:ext cx="1785950" cy="171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Картинки по запросу картинки три поросенка"/>
          <p:cNvPicPr/>
          <p:nvPr/>
        </p:nvPicPr>
        <p:blipFill>
          <a:blip r:embed="rId4"/>
          <a:srcRect t="63790" r="66995" b="4315"/>
          <a:stretch>
            <a:fillRect/>
          </a:stretch>
        </p:blipFill>
        <p:spPr bwMode="auto">
          <a:xfrm>
            <a:off x="6929454" y="1357298"/>
            <a:ext cx="1714512" cy="171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642910" y="142852"/>
            <a:ext cx="7143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Arial Black" pitchFamily="34" charset="0"/>
              </a:rPr>
              <a:t>                               Какой дом у </a:t>
            </a:r>
            <a:r>
              <a:rPr lang="ru-RU" b="1" dirty="0" err="1">
                <a:solidFill>
                  <a:srgbClr val="FF0000"/>
                </a:solidFill>
                <a:latin typeface="Arial Black" pitchFamily="34" charset="0"/>
              </a:rPr>
              <a:t>Н</a:t>
            </a:r>
            <a:r>
              <a:rPr lang="ru-RU" b="1" dirty="0" err="1" smtClean="0">
                <a:solidFill>
                  <a:srgbClr val="FF0000"/>
                </a:solidFill>
                <a:latin typeface="Arial Black" pitchFamily="34" charset="0"/>
              </a:rPr>
              <a:t>иф</a:t>
            </a:r>
            <a:r>
              <a:rPr lang="ru-RU" b="1" dirty="0" smtClean="0">
                <a:solidFill>
                  <a:srgbClr val="FF0000"/>
                </a:solidFill>
                <a:latin typeface="Arial Black" pitchFamily="34" charset="0"/>
              </a:rPr>
              <a:t> – </a:t>
            </a:r>
            <a:r>
              <a:rPr lang="ru-RU" b="1" dirty="0" err="1" smtClean="0">
                <a:solidFill>
                  <a:srgbClr val="FF0000"/>
                </a:solidFill>
                <a:latin typeface="Arial Black" pitchFamily="34" charset="0"/>
              </a:rPr>
              <a:t>нифа</a:t>
            </a:r>
            <a:r>
              <a:rPr lang="ru-RU" b="1" dirty="0" smtClean="0">
                <a:solidFill>
                  <a:srgbClr val="FF0000"/>
                </a:solidFill>
                <a:latin typeface="Arial Black" pitchFamily="34" charset="0"/>
              </a:rPr>
              <a:t> ?</a:t>
            </a:r>
          </a:p>
          <a:p>
            <a:pPr algn="ctr"/>
            <a:r>
              <a:rPr lang="ru-RU" sz="1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                   ( Кликнуть мышкой)</a:t>
            </a:r>
            <a:endParaRPr lang="ru-RU" sz="1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Картинки по запросу картинки три поросенка"/>
          <p:cNvPicPr/>
          <p:nvPr/>
        </p:nvPicPr>
        <p:blipFill>
          <a:blip r:embed="rId4">
            <a:lum contrast="-1000"/>
          </a:blip>
          <a:srcRect l="3660" t="4128" r="69948" b="36585"/>
          <a:stretch>
            <a:fillRect/>
          </a:stretch>
        </p:blipFill>
        <p:spPr bwMode="auto">
          <a:xfrm>
            <a:off x="3428992" y="3143248"/>
            <a:ext cx="2143140" cy="3714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Стрелка вправо 9"/>
          <p:cNvSpPr/>
          <p:nvPr/>
        </p:nvSpPr>
        <p:spPr>
          <a:xfrm>
            <a:off x="6929454" y="6000768"/>
            <a:ext cx="1714512" cy="8572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err="1" smtClean="0"/>
              <a:t>Далее</a:t>
            </a:r>
            <a:r>
              <a:rPr lang="ru-RU" dirty="0" err="1" smtClean="0">
                <a:hlinkClick r:id="rId5" action="ppaction://hlinksldjump"/>
              </a:rPr>
              <a:t>Слайд</a:t>
            </a:r>
            <a:r>
              <a:rPr lang="ru-RU" dirty="0" smtClean="0">
                <a:hlinkClick r:id="rId5" action="ppaction://hlinksldjump"/>
              </a:rPr>
              <a:t> 5</a:t>
            </a:r>
            <a:endParaRPr lang="ru-RU" dirty="0"/>
          </a:p>
        </p:txBody>
      </p:sp>
    </p:spTree>
  </p:cSld>
  <p:clrMapOvr>
    <a:masterClrMapping/>
  </p:clrMapOvr>
  <p:transition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7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0" dur="2000" fill="hold"/>
                                        <p:tgtEl>
                                          <p:spTgt spid="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Картинки по запросу фон для презентации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Рисунок 2" descr="Картинки по запросу картинки три поросенка"/>
          <p:cNvPicPr/>
          <p:nvPr/>
        </p:nvPicPr>
        <p:blipFill>
          <a:blip r:embed="rId4"/>
          <a:srcRect l="31344" t="5441" r="33803" b="36773"/>
          <a:stretch>
            <a:fillRect/>
          </a:stretch>
        </p:blipFill>
        <p:spPr bwMode="auto">
          <a:xfrm>
            <a:off x="3714744" y="3214686"/>
            <a:ext cx="2071702" cy="32795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2286000" y="285729"/>
            <a:ext cx="4572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Arial Black" pitchFamily="34" charset="0"/>
              </a:rPr>
              <a:t> Какой дом у </a:t>
            </a:r>
            <a:r>
              <a:rPr lang="ru-RU" b="1" dirty="0" err="1" smtClean="0">
                <a:solidFill>
                  <a:srgbClr val="FF0000"/>
                </a:solidFill>
                <a:latin typeface="Arial Black" pitchFamily="34" charset="0"/>
              </a:rPr>
              <a:t>Наф</a:t>
            </a:r>
            <a:r>
              <a:rPr lang="ru-RU" b="1" dirty="0" smtClean="0">
                <a:solidFill>
                  <a:srgbClr val="FF0000"/>
                </a:solidFill>
                <a:latin typeface="Arial Black" pitchFamily="34" charset="0"/>
              </a:rPr>
              <a:t> – </a:t>
            </a:r>
            <a:r>
              <a:rPr lang="ru-RU" b="1" dirty="0" err="1" smtClean="0">
                <a:solidFill>
                  <a:srgbClr val="FF0000"/>
                </a:solidFill>
                <a:latin typeface="Arial Black" pitchFamily="34" charset="0"/>
              </a:rPr>
              <a:t>нафа</a:t>
            </a:r>
            <a:r>
              <a:rPr lang="ru-RU" b="1" dirty="0" smtClean="0">
                <a:solidFill>
                  <a:srgbClr val="FF0000"/>
                </a:solidFill>
                <a:latin typeface="Arial Black" pitchFamily="34" charset="0"/>
              </a:rPr>
              <a:t>. </a:t>
            </a:r>
          </a:p>
          <a:p>
            <a:r>
              <a:rPr lang="ru-RU" b="1" dirty="0">
                <a:solidFill>
                  <a:srgbClr val="FF0000"/>
                </a:solidFill>
                <a:latin typeface="Arial Black" pitchFamily="34" charset="0"/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rgbClr val="FF0000"/>
                </a:solidFill>
                <a:latin typeface="Arial Black" pitchFamily="34" charset="0"/>
                <a:cs typeface="Times New Roman" pitchFamily="18" charset="0"/>
              </a:rPr>
              <a:t>      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( Кликнуть мышкой)</a:t>
            </a:r>
            <a:endParaRPr lang="ru-RU" dirty="0"/>
          </a:p>
        </p:txBody>
      </p:sp>
      <p:pic>
        <p:nvPicPr>
          <p:cNvPr id="5" name="Рисунок 4" descr="Картинки по запросу картинки три поросенка"/>
          <p:cNvPicPr/>
          <p:nvPr/>
        </p:nvPicPr>
        <p:blipFill>
          <a:blip r:embed="rId4"/>
          <a:srcRect l="68440" t="64752" b="4279"/>
          <a:stretch>
            <a:fillRect/>
          </a:stretch>
        </p:blipFill>
        <p:spPr bwMode="auto">
          <a:xfrm>
            <a:off x="6715140" y="1357298"/>
            <a:ext cx="1714512" cy="171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Картинки по запросу картинки три поросенка"/>
          <p:cNvPicPr/>
          <p:nvPr/>
        </p:nvPicPr>
        <p:blipFill>
          <a:blip r:embed="rId4"/>
          <a:srcRect t="63790" r="66995" b="4315"/>
          <a:stretch>
            <a:fillRect/>
          </a:stretch>
        </p:blipFill>
        <p:spPr bwMode="auto">
          <a:xfrm>
            <a:off x="3786182" y="1285860"/>
            <a:ext cx="1857388" cy="1643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Картинки по запросу картинки три поросенка"/>
          <p:cNvPicPr/>
          <p:nvPr/>
        </p:nvPicPr>
        <p:blipFill>
          <a:blip r:embed="rId4"/>
          <a:srcRect l="33590" t="63977" r="33774"/>
          <a:stretch>
            <a:fillRect/>
          </a:stretch>
        </p:blipFill>
        <p:spPr bwMode="auto">
          <a:xfrm>
            <a:off x="1000100" y="1285860"/>
            <a:ext cx="1857388" cy="17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Стрелка вправо 7"/>
          <p:cNvSpPr/>
          <p:nvPr/>
        </p:nvSpPr>
        <p:spPr>
          <a:xfrm>
            <a:off x="6929454" y="5929330"/>
            <a:ext cx="1785950" cy="92867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err="1" smtClean="0"/>
              <a:t>Далее</a:t>
            </a:r>
            <a:r>
              <a:rPr lang="ru-RU" dirty="0" err="1" smtClean="0">
                <a:hlinkClick r:id="rId5" action="ppaction://hlinksldjump"/>
              </a:rPr>
              <a:t>Слайд</a:t>
            </a:r>
            <a:r>
              <a:rPr lang="ru-RU" dirty="0" smtClean="0">
                <a:hlinkClick r:id="rId5" action="ppaction://hlinksldjump"/>
              </a:rPr>
              <a:t> 6</a:t>
            </a:r>
            <a:endParaRPr lang="ru-RU" dirty="0"/>
          </a:p>
        </p:txBody>
      </p:sp>
    </p:spTree>
  </p:cSld>
  <p:clrMapOvr>
    <a:masterClrMapping/>
  </p:clrMapOvr>
  <p:transition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7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7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Картинки по запросу фон для презентации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1285852" y="357166"/>
            <a:ext cx="678661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  <a:latin typeface="Arial Black" pitchFamily="34" charset="0"/>
              </a:rPr>
              <a:t>Развалился ли дом </a:t>
            </a:r>
            <a:r>
              <a:rPr lang="ru-RU" sz="2400" dirty="0" err="1" smtClean="0">
                <a:solidFill>
                  <a:srgbClr val="FF0000"/>
                </a:solidFill>
                <a:latin typeface="Arial Black" pitchFamily="34" charset="0"/>
              </a:rPr>
              <a:t>Ниф</a:t>
            </a:r>
            <a:r>
              <a:rPr lang="ru-RU" sz="2400" dirty="0" smtClean="0">
                <a:solidFill>
                  <a:srgbClr val="FF0000"/>
                </a:solidFill>
                <a:latin typeface="Arial Black" pitchFamily="34" charset="0"/>
              </a:rPr>
              <a:t> – </a:t>
            </a:r>
            <a:r>
              <a:rPr lang="ru-RU" sz="2400" dirty="0" err="1" smtClean="0">
                <a:solidFill>
                  <a:srgbClr val="FF0000"/>
                </a:solidFill>
                <a:latin typeface="Arial Black" pitchFamily="34" charset="0"/>
              </a:rPr>
              <a:t>нифа</a:t>
            </a:r>
            <a:r>
              <a:rPr lang="ru-RU" sz="2400" dirty="0" smtClean="0">
                <a:solidFill>
                  <a:srgbClr val="FF0000"/>
                </a:solidFill>
                <a:latin typeface="Arial Black" pitchFamily="34" charset="0"/>
              </a:rPr>
              <a:t>?</a:t>
            </a:r>
            <a:endParaRPr lang="ru-RU" sz="2400" dirty="0">
              <a:solidFill>
                <a:srgbClr val="FF0000"/>
              </a:solidFill>
              <a:latin typeface="Arial Black" pitchFamily="34" charset="0"/>
            </a:endParaRPr>
          </a:p>
        </p:txBody>
      </p:sp>
      <p:pic>
        <p:nvPicPr>
          <p:cNvPr id="5" name="Рисунок 4" descr="Картинки по запросу картинки три поросенка"/>
          <p:cNvPicPr/>
          <p:nvPr/>
        </p:nvPicPr>
        <p:blipFill>
          <a:blip r:embed="rId5">
            <a:lum contrast="-1000"/>
          </a:blip>
          <a:srcRect l="3660" t="4128" r="69948" b="36585"/>
          <a:stretch>
            <a:fillRect/>
          </a:stretch>
        </p:blipFill>
        <p:spPr bwMode="auto">
          <a:xfrm>
            <a:off x="6715140" y="1928802"/>
            <a:ext cx="1928826" cy="3643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Картинки по запросу картинки три поросенка"/>
          <p:cNvPicPr/>
          <p:nvPr/>
        </p:nvPicPr>
        <p:blipFill>
          <a:blip r:embed="rId5"/>
          <a:srcRect t="63790" r="66995" b="4315"/>
          <a:stretch>
            <a:fillRect/>
          </a:stretch>
        </p:blipFill>
        <p:spPr bwMode="auto">
          <a:xfrm>
            <a:off x="3857620" y="2643182"/>
            <a:ext cx="2357454" cy="2857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Картинки по запросу картинки три поросенка"/>
          <p:cNvPicPr/>
          <p:nvPr/>
        </p:nvPicPr>
        <p:blipFill>
          <a:blip r:embed="rId6"/>
          <a:srcRect t="6628" r="55479" b="11816"/>
          <a:stretch>
            <a:fillRect/>
          </a:stretch>
        </p:blipFill>
        <p:spPr bwMode="auto">
          <a:xfrm>
            <a:off x="642910" y="1357298"/>
            <a:ext cx="2786082" cy="41434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d63faa502a45818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7"/>
          <a:stretch>
            <a:fillRect/>
          </a:stretch>
        </p:blipFill>
        <p:spPr>
          <a:xfrm>
            <a:off x="1571604" y="2571744"/>
            <a:ext cx="304800" cy="304800"/>
          </a:xfrm>
          <a:prstGeom prst="rect">
            <a:avLst/>
          </a:prstGeom>
        </p:spPr>
      </p:pic>
      <p:sp>
        <p:nvSpPr>
          <p:cNvPr id="10" name="Стрелка вправо 9"/>
          <p:cNvSpPr/>
          <p:nvPr/>
        </p:nvSpPr>
        <p:spPr>
          <a:xfrm>
            <a:off x="7143768" y="5929330"/>
            <a:ext cx="1571636" cy="92867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err="1" smtClean="0"/>
              <a:t>Далее</a:t>
            </a:r>
            <a:r>
              <a:rPr lang="ru-RU" dirty="0" err="1" smtClean="0">
                <a:hlinkClick r:id="rId8" action="ppaction://hlinksldjump"/>
              </a:rPr>
              <a:t>Слайд</a:t>
            </a:r>
            <a:r>
              <a:rPr lang="ru-RU" dirty="0" smtClean="0">
                <a:hlinkClick r:id="rId8" action="ppaction://hlinksldjump"/>
              </a:rPr>
              <a:t> 7</a:t>
            </a:r>
            <a:endParaRPr lang="ru-RU" dirty="0"/>
          </a:p>
        </p:txBody>
      </p:sp>
    </p:spTree>
  </p:cSld>
  <p:clrMapOvr>
    <a:masterClrMapping/>
  </p:clrMapOvr>
  <p:transition>
    <p:sndAc>
      <p:stSnd>
        <p:snd r:embed="rId3" name="chimes.wav" builtIn="1"/>
      </p:stSnd>
    </p:sndAc>
  </p:transition>
  <p:timing>
    <p:tnLst>
      <p:par>
        <p:cTn id="1" dur="indefinite" restart="never" nodeType="tmRoot">
          <p:childTnLst>
            <p:audio>
              <p:cMediaNode>
                <p:cTn id="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seq concurrent="1" nextAc="seek">
              <p:cTn id="3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" fill="hold">
                      <p:stCondLst>
                        <p:cond delay="0"/>
                      </p:stCondLst>
                      <p:childTnLst>
                        <p:par>
                          <p:cTn id="5" fill="hold">
                            <p:stCondLst>
                              <p:cond delay="0"/>
                            </p:stCondLst>
                            <p:childTnLst>
                              <p:par>
                                <p:cTn id="6" presetID="49" presetClass="exit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Картинки по запросу фон для презентации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571604" y="214290"/>
            <a:ext cx="592935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  <a:latin typeface="Arial Black" pitchFamily="34" charset="0"/>
              </a:rPr>
              <a:t>Развалился ли дом </a:t>
            </a:r>
            <a:r>
              <a:rPr lang="ru-RU" sz="2400" dirty="0" err="1" smtClean="0">
                <a:solidFill>
                  <a:srgbClr val="FF0000"/>
                </a:solidFill>
                <a:latin typeface="Arial Black" pitchFamily="34" charset="0"/>
              </a:rPr>
              <a:t>Нуф</a:t>
            </a:r>
            <a:r>
              <a:rPr lang="ru-RU" sz="2400" dirty="0" smtClean="0">
                <a:solidFill>
                  <a:srgbClr val="FF0000"/>
                </a:solidFill>
                <a:latin typeface="Arial Black" pitchFamily="34" charset="0"/>
              </a:rPr>
              <a:t> – </a:t>
            </a:r>
            <a:r>
              <a:rPr lang="ru-RU" sz="2400" dirty="0" err="1" smtClean="0">
                <a:solidFill>
                  <a:srgbClr val="FF0000"/>
                </a:solidFill>
                <a:latin typeface="Arial Black" pitchFamily="34" charset="0"/>
              </a:rPr>
              <a:t>нуфа</a:t>
            </a:r>
            <a:r>
              <a:rPr lang="ru-RU" sz="2400" dirty="0" smtClean="0">
                <a:solidFill>
                  <a:srgbClr val="FF0000"/>
                </a:solidFill>
                <a:latin typeface="Arial Black" pitchFamily="34" charset="0"/>
              </a:rPr>
              <a:t>?</a:t>
            </a:r>
            <a:endParaRPr lang="ru-RU" sz="2400" dirty="0">
              <a:solidFill>
                <a:srgbClr val="FF0000"/>
              </a:solidFill>
              <a:latin typeface="Arial Black" pitchFamily="34" charset="0"/>
            </a:endParaRPr>
          </a:p>
        </p:txBody>
      </p:sp>
      <p:pic>
        <p:nvPicPr>
          <p:cNvPr id="5" name="Рисунок 4" descr="Картинки по запросу картинки три поросенка"/>
          <p:cNvPicPr/>
          <p:nvPr/>
        </p:nvPicPr>
        <p:blipFill>
          <a:blip r:embed="rId5"/>
          <a:srcRect t="6628" r="55479" b="11816"/>
          <a:stretch>
            <a:fillRect/>
          </a:stretch>
        </p:blipFill>
        <p:spPr bwMode="auto">
          <a:xfrm>
            <a:off x="285720" y="1357298"/>
            <a:ext cx="2786082" cy="44291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Картинки по запросу картинки три поросенка"/>
          <p:cNvPicPr/>
          <p:nvPr/>
        </p:nvPicPr>
        <p:blipFill>
          <a:blip r:embed="rId6"/>
          <a:srcRect l="66226" t="6004" r="4753" b="36500"/>
          <a:stretch>
            <a:fillRect/>
          </a:stretch>
        </p:blipFill>
        <p:spPr bwMode="auto">
          <a:xfrm>
            <a:off x="6786578" y="2143116"/>
            <a:ext cx="1785950" cy="33575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Картинки по запросу картинки три поросенка"/>
          <p:cNvPicPr/>
          <p:nvPr/>
        </p:nvPicPr>
        <p:blipFill>
          <a:blip r:embed="rId6"/>
          <a:srcRect l="68440" t="64752" b="4279"/>
          <a:stretch>
            <a:fillRect/>
          </a:stretch>
        </p:blipFill>
        <p:spPr bwMode="auto">
          <a:xfrm>
            <a:off x="3821625" y="2703634"/>
            <a:ext cx="2750639" cy="3082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d63faa502a45818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7"/>
          <a:stretch>
            <a:fillRect/>
          </a:stretch>
        </p:blipFill>
        <p:spPr>
          <a:xfrm>
            <a:off x="1500166" y="2357430"/>
            <a:ext cx="304800" cy="304800"/>
          </a:xfrm>
          <a:prstGeom prst="rect">
            <a:avLst/>
          </a:prstGeom>
        </p:spPr>
      </p:pic>
      <p:sp>
        <p:nvSpPr>
          <p:cNvPr id="9" name="Стрелка вправо 8"/>
          <p:cNvSpPr/>
          <p:nvPr/>
        </p:nvSpPr>
        <p:spPr>
          <a:xfrm>
            <a:off x="6786578" y="5929330"/>
            <a:ext cx="1785950" cy="92867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err="1" smtClean="0"/>
              <a:t>Далее</a:t>
            </a:r>
            <a:r>
              <a:rPr lang="ru-RU" dirty="0" err="1" smtClean="0">
                <a:hlinkClick r:id="rId8" action="ppaction://hlinksldjump"/>
              </a:rPr>
              <a:t>Слайд</a:t>
            </a:r>
            <a:r>
              <a:rPr lang="ru-RU" dirty="0" smtClean="0">
                <a:hlinkClick r:id="rId8" action="ppaction://hlinksldjump"/>
              </a:rPr>
              <a:t> 8</a:t>
            </a:r>
            <a:endParaRPr lang="ru-RU" dirty="0"/>
          </a:p>
        </p:txBody>
      </p:sp>
    </p:spTree>
  </p:cSld>
  <p:clrMapOvr>
    <a:masterClrMapping/>
  </p:clrMapOvr>
  <p:transition>
    <p:sndAc>
      <p:stSnd>
        <p:snd r:embed="rId3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2252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9" presetClass="exit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Картинки по запросу фон для презентации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285852" y="214290"/>
            <a:ext cx="71438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  <a:latin typeface="Arial Black" pitchFamily="34" charset="0"/>
              </a:rPr>
              <a:t>Развалился ли дом </a:t>
            </a:r>
            <a:r>
              <a:rPr lang="ru-RU" sz="2400" dirty="0" err="1" smtClean="0">
                <a:solidFill>
                  <a:srgbClr val="FF0000"/>
                </a:solidFill>
                <a:latin typeface="Arial Black" pitchFamily="34" charset="0"/>
              </a:rPr>
              <a:t>Наф</a:t>
            </a:r>
            <a:r>
              <a:rPr lang="ru-RU" sz="2400" dirty="0" smtClean="0">
                <a:solidFill>
                  <a:srgbClr val="FF0000"/>
                </a:solidFill>
                <a:latin typeface="Arial Black" pitchFamily="34" charset="0"/>
              </a:rPr>
              <a:t> – </a:t>
            </a:r>
            <a:r>
              <a:rPr lang="ru-RU" sz="2400" dirty="0" err="1" smtClean="0">
                <a:solidFill>
                  <a:srgbClr val="FF0000"/>
                </a:solidFill>
                <a:latin typeface="Arial Black" pitchFamily="34" charset="0"/>
              </a:rPr>
              <a:t>нафа</a:t>
            </a:r>
            <a:r>
              <a:rPr lang="ru-RU" sz="2400" dirty="0" smtClean="0">
                <a:solidFill>
                  <a:srgbClr val="FF0000"/>
                </a:solidFill>
                <a:latin typeface="Arial Black" pitchFamily="34" charset="0"/>
              </a:rPr>
              <a:t>?</a:t>
            </a:r>
            <a:endParaRPr lang="ru-RU" sz="2400" dirty="0">
              <a:solidFill>
                <a:srgbClr val="FF0000"/>
              </a:solidFill>
              <a:latin typeface="Arial Black" pitchFamily="34" charset="0"/>
            </a:endParaRPr>
          </a:p>
        </p:txBody>
      </p:sp>
      <p:pic>
        <p:nvPicPr>
          <p:cNvPr id="4" name="Рисунок 3" descr="Картинки по запросу картинки три поросенка"/>
          <p:cNvPicPr/>
          <p:nvPr/>
        </p:nvPicPr>
        <p:blipFill>
          <a:blip r:embed="rId5"/>
          <a:srcRect l="31344" t="5441" r="33803" b="36773"/>
          <a:stretch>
            <a:fillRect/>
          </a:stretch>
        </p:blipFill>
        <p:spPr bwMode="auto">
          <a:xfrm>
            <a:off x="6572264" y="2357430"/>
            <a:ext cx="2088909" cy="31366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Картинки по запросу картинки три поросенка"/>
          <p:cNvPicPr/>
          <p:nvPr/>
        </p:nvPicPr>
        <p:blipFill>
          <a:blip r:embed="rId5"/>
          <a:srcRect l="33590" t="63977" r="33774"/>
          <a:stretch>
            <a:fillRect/>
          </a:stretch>
        </p:blipFill>
        <p:spPr bwMode="auto">
          <a:xfrm>
            <a:off x="3571868" y="3143248"/>
            <a:ext cx="2428892" cy="3071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Картинки по запросу картинки три поросенка"/>
          <p:cNvPicPr/>
          <p:nvPr/>
        </p:nvPicPr>
        <p:blipFill>
          <a:blip r:embed="rId6"/>
          <a:srcRect t="6628" r="55479" b="11816"/>
          <a:stretch>
            <a:fillRect/>
          </a:stretch>
        </p:blipFill>
        <p:spPr bwMode="auto">
          <a:xfrm>
            <a:off x="357158" y="1142984"/>
            <a:ext cx="2571768" cy="4214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d63faa502a45818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7"/>
          <a:stretch>
            <a:fillRect/>
          </a:stretch>
        </p:blipFill>
        <p:spPr>
          <a:xfrm>
            <a:off x="1500166" y="1928802"/>
            <a:ext cx="304800" cy="304800"/>
          </a:xfrm>
          <a:prstGeom prst="rect">
            <a:avLst/>
          </a:prstGeom>
        </p:spPr>
      </p:pic>
      <p:sp>
        <p:nvSpPr>
          <p:cNvPr id="8" name="Стрелка вправо 7"/>
          <p:cNvSpPr/>
          <p:nvPr/>
        </p:nvSpPr>
        <p:spPr>
          <a:xfrm>
            <a:off x="6858016" y="6000768"/>
            <a:ext cx="1714512" cy="8572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err="1" smtClean="0"/>
              <a:t>Далее</a:t>
            </a:r>
            <a:r>
              <a:rPr lang="ru-RU" dirty="0" err="1" smtClean="0">
                <a:hlinkClick r:id="rId8" action="ppaction://hlinksldjump"/>
              </a:rPr>
              <a:t>Слайд</a:t>
            </a:r>
            <a:r>
              <a:rPr lang="ru-RU" dirty="0" smtClean="0">
                <a:hlinkClick r:id="rId8" action="ppaction://hlinksldjump"/>
              </a:rPr>
              <a:t> 9</a:t>
            </a:r>
            <a:endParaRPr lang="ru-RU" dirty="0"/>
          </a:p>
        </p:txBody>
      </p:sp>
    </p:spTree>
  </p:cSld>
  <p:clrMapOvr>
    <a:masterClrMapping/>
  </p:clrMapOvr>
  <p:transition>
    <p:sndAc>
      <p:stSnd>
        <p:snd r:embed="rId3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2252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2" dur="2000" fill="hold"/>
                                        <p:tgtEl>
                                          <p:spTgt spid="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Картинки по запросу фон для презентации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500167" y="1857364"/>
            <a:ext cx="6728316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96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Молодцы!</a:t>
            </a:r>
            <a:endParaRPr lang="ru-RU" sz="9600" b="1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3307</TotalTime>
  <Words>94</Words>
  <Application>Microsoft Office PowerPoint</Application>
  <PresentationFormat>Экран (4:3)</PresentationFormat>
  <Paragraphs>23</Paragraphs>
  <Slides>9</Slides>
  <Notes>0</Notes>
  <HiddenSlides>0</HiddenSlides>
  <MMClips>3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Интерактивная игра « Три поросёнка».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Интерактивная игра « Три поросёнка».</dc:title>
  <dc:creator>Коротков</dc:creator>
  <cp:lastModifiedBy>Коротков</cp:lastModifiedBy>
  <cp:revision>99</cp:revision>
  <dcterms:created xsi:type="dcterms:W3CDTF">2020-02-01T11:18:06Z</dcterms:created>
  <dcterms:modified xsi:type="dcterms:W3CDTF">2020-02-03T18:25:23Z</dcterms:modified>
</cp:coreProperties>
</file>