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0" r:id="rId9"/>
    <p:sldId id="271" r:id="rId10"/>
    <p:sldId id="272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EB89D-C17E-445C-A725-38D1E62A2C2E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BC474-60D6-43FE-8BDE-5A7CB258EA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0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Картинки по запросу &quot;конверт картинки для детей&quot;&quot;">
            <a:hlinkClick r:id="rId3" action="ppaction://hlinksldjump"/>
          </p:cNvPr>
          <p:cNvPicPr/>
          <p:nvPr/>
        </p:nvPicPr>
        <p:blipFill>
          <a:blip r:embed="rId4"/>
          <a:srcRect l="11719" t="13499" r="11689" b="15730"/>
          <a:stretch>
            <a:fillRect/>
          </a:stretch>
        </p:blipFill>
        <p:spPr bwMode="auto">
          <a:xfrm>
            <a:off x="1071538" y="1357298"/>
            <a:ext cx="70723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AutoShape 2" descr="Картинки по запросу &quot;конверт картинки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52" y="571480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Развалился ли дом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Нуф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-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нуфа</a:t>
            </a:r>
            <a:r>
              <a:rPr lang="ru-RU" sz="2800" dirty="0">
                <a:solidFill>
                  <a:srgbClr val="00B050"/>
                </a:solidFill>
                <a:latin typeface="Arial Black" pitchFamily="34" charset="0"/>
              </a:rPr>
              <a:t>?</a:t>
            </a:r>
          </a:p>
        </p:txBody>
      </p:sp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4"/>
          <a:srcRect l="66226" t="6004" r="4753" b="36500"/>
          <a:stretch>
            <a:fillRect/>
          </a:stretch>
        </p:blipFill>
        <p:spPr bwMode="auto">
          <a:xfrm>
            <a:off x="7000892" y="3143248"/>
            <a:ext cx="12858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три поросенка"/>
          <p:cNvPicPr/>
          <p:nvPr/>
        </p:nvPicPr>
        <p:blipFill>
          <a:blip r:embed="rId4"/>
          <a:srcRect l="68440" t="64752" b="4279"/>
          <a:stretch>
            <a:fillRect/>
          </a:stretch>
        </p:blipFill>
        <p:spPr bwMode="auto">
          <a:xfrm>
            <a:off x="3643306" y="2857496"/>
            <a:ext cx="278608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и три поросенка"/>
          <p:cNvPicPr/>
          <p:nvPr/>
        </p:nvPicPr>
        <p:blipFill>
          <a:blip r:embed="rId5"/>
          <a:srcRect t="6628" r="55479" b="11816"/>
          <a:stretch>
            <a:fillRect/>
          </a:stretch>
        </p:blipFill>
        <p:spPr bwMode="auto">
          <a:xfrm>
            <a:off x="500034" y="2214554"/>
            <a:ext cx="271464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785918" y="2928934"/>
            <a:ext cx="304800" cy="304800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7429520" y="6143644"/>
            <a:ext cx="1500198" cy="7143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/>
              </a:rPr>
              <a:t>Слайд 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357166"/>
            <a:ext cx="7274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Какой дом у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Наф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-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нафа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3"/>
          <a:srcRect l="68440" t="64752" b="4279"/>
          <a:stretch>
            <a:fillRect/>
          </a:stretch>
        </p:blipFill>
        <p:spPr bwMode="auto">
          <a:xfrm>
            <a:off x="3857620" y="1142984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3"/>
          <a:srcRect l="33590" t="63977" r="33774"/>
          <a:stretch>
            <a:fillRect/>
          </a:stretch>
        </p:blipFill>
        <p:spPr bwMode="auto">
          <a:xfrm>
            <a:off x="857224" y="1142984"/>
            <a:ext cx="214314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три поросенка"/>
          <p:cNvPicPr/>
          <p:nvPr/>
        </p:nvPicPr>
        <p:blipFill>
          <a:blip r:embed="rId3"/>
          <a:srcRect t="63790" r="66995" b="4315"/>
          <a:stretch>
            <a:fillRect/>
          </a:stretch>
        </p:blipFill>
        <p:spPr bwMode="auto">
          <a:xfrm>
            <a:off x="6643702" y="1071546"/>
            <a:ext cx="221454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и три поросенка"/>
          <p:cNvPicPr/>
          <p:nvPr/>
        </p:nvPicPr>
        <p:blipFill>
          <a:blip r:embed="rId3"/>
          <a:srcRect l="31344" t="5441" r="33803" b="36773"/>
          <a:stretch>
            <a:fillRect/>
          </a:stretch>
        </p:blipFill>
        <p:spPr bwMode="auto">
          <a:xfrm>
            <a:off x="3714744" y="3500438"/>
            <a:ext cx="171451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6929454" y="5857892"/>
            <a:ext cx="1857388" cy="1000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4" action="ppaction://hlinksldjump"/>
              </a:rPr>
              <a:t>ДалееСлайд</a:t>
            </a:r>
            <a:r>
              <a:rPr lang="ru-RU" dirty="0" smtClean="0">
                <a:hlinkClick r:id="rId5" action="ppaction://hlinksldjump"/>
              </a:rPr>
              <a:t>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AutoShape 2" descr="Картинки по запросу &quot;конверт картинки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00100" y="500042"/>
            <a:ext cx="7509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Развалился ли дом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Наф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–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нафа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?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4"/>
          <a:srcRect t="6628" r="55479" b="11816"/>
          <a:stretch>
            <a:fillRect/>
          </a:stretch>
        </p:blipFill>
        <p:spPr bwMode="auto">
          <a:xfrm>
            <a:off x="428596" y="1500174"/>
            <a:ext cx="25003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три поросенка"/>
          <p:cNvPicPr/>
          <p:nvPr/>
        </p:nvPicPr>
        <p:blipFill>
          <a:blip r:embed="rId5"/>
          <a:srcRect l="33590" t="63977" r="33774"/>
          <a:stretch>
            <a:fillRect/>
          </a:stretch>
        </p:blipFill>
        <p:spPr bwMode="auto">
          <a:xfrm>
            <a:off x="3214678" y="2143116"/>
            <a:ext cx="3286148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и три поросенка"/>
          <p:cNvPicPr/>
          <p:nvPr/>
        </p:nvPicPr>
        <p:blipFill>
          <a:blip r:embed="rId5"/>
          <a:srcRect l="31344" t="5441" r="33803" b="36773"/>
          <a:stretch>
            <a:fillRect/>
          </a:stretch>
        </p:blipFill>
        <p:spPr bwMode="auto">
          <a:xfrm>
            <a:off x="7143768" y="3000372"/>
            <a:ext cx="142876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571604" y="21431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AutoShape 2" descr="Картинки по запросу &quot;конверт картинки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643050"/>
            <a:ext cx="7072361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AutoShape 2" descr="Картинки по запросу &quot;конверт картинки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214422"/>
            <a:ext cx="77867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B050"/>
                </a:solidFill>
                <a:latin typeface="Arial Black" pitchFamily="34" charset="0"/>
              </a:rPr>
              <a:t>Кто имеет пятачок,</a:t>
            </a:r>
          </a:p>
          <a:p>
            <a:r>
              <a:rPr lang="ru-RU" sz="4400" dirty="0">
                <a:solidFill>
                  <a:srgbClr val="00B050"/>
                </a:solidFill>
                <a:latin typeface="Arial Black" pitchFamily="34" charset="0"/>
              </a:rPr>
              <a:t>Не зажатый в кулачок?</a:t>
            </a:r>
          </a:p>
          <a:p>
            <a:r>
              <a:rPr lang="ru-RU" sz="4400" dirty="0">
                <a:solidFill>
                  <a:srgbClr val="00B050"/>
                </a:solidFill>
                <a:latin typeface="Arial Black" pitchFamily="34" charset="0"/>
              </a:rPr>
              <a:t>На ногах его копытца,</a:t>
            </a:r>
          </a:p>
          <a:p>
            <a:r>
              <a:rPr lang="ru-RU" sz="4400" dirty="0">
                <a:solidFill>
                  <a:srgbClr val="00B050"/>
                </a:solidFill>
                <a:latin typeface="Arial Black" pitchFamily="34" charset="0"/>
              </a:rPr>
              <a:t>Ест и пьёт он из корытца.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6643702" y="5715016"/>
            <a:ext cx="2286016" cy="11429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3" action="ppaction://hlinksldjump"/>
              </a:rPr>
              <a:t>Слайд</a:t>
            </a:r>
            <a:r>
              <a:rPr lang="ru-RU" dirty="0" smtClean="0">
                <a:hlinkClick r:id="rId3" action="ppaction://hlinksldjump"/>
              </a:rPr>
              <a:t>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Картинки по запросу &quot;Поросёнок фото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Картинки по запросу &quot;Поросёнок фото для детей&quot;&quot;">
            <a:hlinkClick r:id="rId3" action="ppaction://hlinksldjump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28604"/>
            <a:ext cx="678661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Картинки по запросу &quot;картинки три поросенка&quot;&quot;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 b="35975"/>
          <a:stretch>
            <a:fillRect/>
          </a:stretch>
        </p:blipFill>
        <p:spPr bwMode="auto">
          <a:xfrm>
            <a:off x="445607" y="642918"/>
            <a:ext cx="8286759" cy="52206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929330"/>
            <a:ext cx="1691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Ниф-ниф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592933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Наф</a:t>
            </a:r>
            <a:r>
              <a:rPr lang="ru-RU" sz="2800" dirty="0" smtClean="0"/>
              <a:t>- </a:t>
            </a:r>
            <a:r>
              <a:rPr lang="ru-RU" sz="2800" dirty="0" err="1" smtClean="0"/>
              <a:t>наф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643702" y="592933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Нуф</a:t>
            </a:r>
            <a:r>
              <a:rPr lang="ru-RU" sz="2800" dirty="0" smtClean="0"/>
              <a:t>- </a:t>
            </a:r>
            <a:r>
              <a:rPr lang="ru-RU" sz="2800" dirty="0" err="1" smtClean="0"/>
              <a:t>нуф</a:t>
            </a: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7643834" y="6215082"/>
            <a:ext cx="1500166" cy="642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5" action="ppaction://hlinksldjump"/>
              </a:rPr>
              <a:t>Слайд</a:t>
            </a:r>
            <a:r>
              <a:rPr lang="ru-RU" dirty="0" smtClean="0">
                <a:hlinkClick r:id="rId5" action="ppaction://hlinksldjump"/>
              </a:rPr>
              <a:t> 6</a:t>
            </a:r>
            <a:r>
              <a:rPr lang="ru-RU" dirty="0" smtClean="0">
                <a:hlinkClick r:id="rId3" action="ppaction://hlinksldjump"/>
              </a:rPr>
              <a:t>Слайд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Картинки по запросу &quot;картинки сергей михалков для детей скачать бесплатно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6858016" y="5786454"/>
            <a:ext cx="2143140" cy="1071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4" action="ppaction://hlinksldjump"/>
              </a:rPr>
              <a:t>Слайд</a:t>
            </a:r>
            <a:r>
              <a:rPr lang="ru-RU" dirty="0" smtClean="0">
                <a:hlinkClick r:id="rId4" action="ppaction://hlinksldjump"/>
              </a:rPr>
              <a:t>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3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2643174" y="1928802"/>
            <a:ext cx="1914534" cy="331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3"/>
          <a:srcRect l="31344" t="5441" r="33803" b="36773"/>
          <a:stretch>
            <a:fillRect/>
          </a:stretch>
        </p:blipFill>
        <p:spPr bwMode="auto">
          <a:xfrm>
            <a:off x="428596" y="1428736"/>
            <a:ext cx="20002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 "/>
          <p:cNvPicPr/>
          <p:nvPr/>
        </p:nvPicPr>
        <p:blipFill>
          <a:blip r:embed="rId4"/>
          <a:srcRect l="40992" t="54438" r="36655"/>
          <a:stretch>
            <a:fillRect/>
          </a:stretch>
        </p:blipFill>
        <p:spPr bwMode="auto">
          <a:xfrm>
            <a:off x="6858016" y="1928802"/>
            <a:ext cx="192882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5"/>
          <a:srcRect l="20318" t="912" r="20096"/>
          <a:stretch>
            <a:fillRect/>
          </a:stretch>
        </p:blipFill>
        <p:spPr bwMode="auto">
          <a:xfrm>
            <a:off x="4714876" y="1357298"/>
            <a:ext cx="20002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28926" y="500042"/>
            <a:ext cx="3714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Кто лишний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786578" y="5929330"/>
            <a:ext cx="185738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6" action="ppaction://hlinksldjump"/>
              </a:rPr>
              <a:t>Слайд</a:t>
            </a:r>
            <a:r>
              <a:rPr lang="ru-RU" dirty="0" smtClean="0">
                <a:hlinkClick r:id="rId6" action="ppaction://hlinksldjump"/>
              </a:rPr>
              <a:t> 7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357166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Какой дом у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Ниф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–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нифа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3"/>
          <a:srcRect l="68440" t="64752" b="4279"/>
          <a:stretch>
            <a:fillRect/>
          </a:stretch>
        </p:blipFill>
        <p:spPr bwMode="auto">
          <a:xfrm>
            <a:off x="3714744" y="1071546"/>
            <a:ext cx="21431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3"/>
          <a:srcRect l="33590" t="63977" r="33774"/>
          <a:stretch>
            <a:fillRect/>
          </a:stretch>
        </p:blipFill>
        <p:spPr bwMode="auto">
          <a:xfrm>
            <a:off x="714348" y="92867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три поросенка"/>
          <p:cNvPicPr/>
          <p:nvPr/>
        </p:nvPicPr>
        <p:blipFill>
          <a:blip r:embed="rId3"/>
          <a:srcRect t="63790" r="66995" b="4315"/>
          <a:stretch>
            <a:fillRect/>
          </a:stretch>
        </p:blipFill>
        <p:spPr bwMode="auto">
          <a:xfrm>
            <a:off x="6643702" y="1071546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и три поросенка"/>
          <p:cNvPicPr/>
          <p:nvPr/>
        </p:nvPicPr>
        <p:blipFill>
          <a:blip r:embed="rId3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3929058" y="4000504"/>
            <a:ext cx="157163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7358082" y="6215082"/>
            <a:ext cx="1357322" cy="642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4" action="ppaction://hlinksldjump"/>
              </a:rPr>
              <a:t>ДалееСлайд</a:t>
            </a:r>
            <a:r>
              <a:rPr lang="ru-RU" dirty="0" smtClean="0"/>
              <a:t>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4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6643702" y="3071810"/>
            <a:ext cx="107157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4"/>
          <a:srcRect t="63790" r="66995" b="4315"/>
          <a:stretch>
            <a:fillRect/>
          </a:stretch>
        </p:blipFill>
        <p:spPr bwMode="auto">
          <a:xfrm>
            <a:off x="3357554" y="3071810"/>
            <a:ext cx="242889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5"/>
          <a:srcRect t="6628" r="55479" b="11816"/>
          <a:stretch>
            <a:fillRect/>
          </a:stretch>
        </p:blipFill>
        <p:spPr bwMode="auto">
          <a:xfrm>
            <a:off x="500034" y="1571612"/>
            <a:ext cx="242889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57356" y="285728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 Black" pitchFamily="34" charset="0"/>
              </a:rPr>
              <a:t>Развалился ли дом </a:t>
            </a:r>
            <a:r>
              <a:rPr lang="ru-RU" sz="2400" dirty="0" err="1" smtClean="0">
                <a:solidFill>
                  <a:srgbClr val="00B050"/>
                </a:solidFill>
                <a:latin typeface="Arial Black" pitchFamily="34" charset="0"/>
              </a:rPr>
              <a:t>Ниф</a:t>
            </a:r>
            <a:r>
              <a:rPr lang="ru-RU" sz="2400" dirty="0" smtClean="0">
                <a:solidFill>
                  <a:srgbClr val="00B050"/>
                </a:solidFill>
                <a:latin typeface="Arial Black" pitchFamily="34" charset="0"/>
              </a:rPr>
              <a:t>- </a:t>
            </a:r>
            <a:r>
              <a:rPr lang="ru-RU" sz="2400" dirty="0" err="1" smtClean="0">
                <a:solidFill>
                  <a:srgbClr val="00B050"/>
                </a:solidFill>
                <a:latin typeface="Arial Black" pitchFamily="34" charset="0"/>
              </a:rPr>
              <a:t>нифа</a:t>
            </a:r>
            <a:r>
              <a:rPr lang="ru-RU" sz="2400" dirty="0" smtClean="0">
                <a:solidFill>
                  <a:srgbClr val="00B050"/>
                </a:solidFill>
                <a:latin typeface="Arial Black" pitchFamily="34" charset="0"/>
              </a:rPr>
              <a:t>?</a:t>
            </a:r>
            <a:endParaRPr lang="ru-RU" sz="2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9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785918" y="2285992"/>
            <a:ext cx="304800" cy="3048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7286644" y="5929330"/>
            <a:ext cx="1714512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/>
              </a:rPr>
              <a:t>далее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и по запросу &quot;фон для презентации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AutoShape 2" descr="Картинки по запросу &quot;конверт картинки для детей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85728"/>
            <a:ext cx="6786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Какой дом у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Нуф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–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нуфа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3"/>
          <a:srcRect l="33590" t="63977" r="33774"/>
          <a:stretch>
            <a:fillRect/>
          </a:stretch>
        </p:blipFill>
        <p:spPr bwMode="auto">
          <a:xfrm>
            <a:off x="714348" y="92867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три поросенка"/>
          <p:cNvPicPr/>
          <p:nvPr/>
        </p:nvPicPr>
        <p:blipFill>
          <a:blip r:embed="rId3"/>
          <a:srcRect l="68440" t="64752" b="4279"/>
          <a:stretch>
            <a:fillRect/>
          </a:stretch>
        </p:blipFill>
        <p:spPr bwMode="auto">
          <a:xfrm>
            <a:off x="3714744" y="1071546"/>
            <a:ext cx="21431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и три поросенка"/>
          <p:cNvPicPr/>
          <p:nvPr/>
        </p:nvPicPr>
        <p:blipFill>
          <a:blip r:embed="rId3"/>
          <a:srcRect t="63790" r="66995" b="4315"/>
          <a:stretch>
            <a:fillRect/>
          </a:stretch>
        </p:blipFill>
        <p:spPr bwMode="auto">
          <a:xfrm>
            <a:off x="6643702" y="1071546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картинки три поросенка"/>
          <p:cNvPicPr/>
          <p:nvPr/>
        </p:nvPicPr>
        <p:blipFill>
          <a:blip r:embed="rId3"/>
          <a:srcRect l="66226" t="6004" r="4753" b="36500"/>
          <a:stretch>
            <a:fillRect/>
          </a:stretch>
        </p:blipFill>
        <p:spPr bwMode="auto">
          <a:xfrm>
            <a:off x="3929058" y="3714752"/>
            <a:ext cx="1381320" cy="269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86</Words>
  <Application>Microsoft Office PowerPoint</Application>
  <PresentationFormat>Экран (4:3)</PresentationFormat>
  <Paragraphs>23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Коротков</dc:creator>
  <cp:lastModifiedBy>Коротков</cp:lastModifiedBy>
  <cp:revision>50</cp:revision>
  <dcterms:created xsi:type="dcterms:W3CDTF">2020-02-04T14:24:01Z</dcterms:created>
  <dcterms:modified xsi:type="dcterms:W3CDTF">2020-02-05T12:05:46Z</dcterms:modified>
</cp:coreProperties>
</file>