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6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921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8345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37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694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20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526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006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38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021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23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487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3C85C-9B18-4B0D-AB20-CBAA977CE83B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96D0E-3398-4647-A91A-1B112ED5F2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844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941" y="0"/>
            <a:ext cx="6758267" cy="64749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077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600" y="641818"/>
            <a:ext cx="6237870" cy="40936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00" y="950867"/>
            <a:ext cx="4953000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746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648" y="494366"/>
            <a:ext cx="4351338" cy="4351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882" y="2286000"/>
            <a:ext cx="6320118" cy="446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635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953" y="0"/>
            <a:ext cx="8574741" cy="6858000"/>
          </a:xfrm>
        </p:spPr>
      </p:pic>
    </p:spTree>
    <p:extLst>
      <p:ext uri="{BB962C8B-B14F-4D97-AF65-F5344CB8AC3E}">
        <p14:creationId xmlns:p14="http://schemas.microsoft.com/office/powerpoint/2010/main" val="74817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7</cp:revision>
  <dcterms:created xsi:type="dcterms:W3CDTF">2019-01-26T15:24:43Z</dcterms:created>
  <dcterms:modified xsi:type="dcterms:W3CDTF">2019-01-27T16:12:30Z</dcterms:modified>
</cp:coreProperties>
</file>