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73" r:id="rId3"/>
    <p:sldId id="257" r:id="rId4"/>
    <p:sldId id="259" r:id="rId5"/>
    <p:sldId id="274" r:id="rId6"/>
    <p:sldId id="275" r:id="rId7"/>
    <p:sldId id="276" r:id="rId8"/>
    <p:sldId id="277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79572-9525-41C9-9300-91C5F80F64CA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E44C7-14B9-4398-AD1A-9B9DF2DBA0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412" y="2880"/>
            <a:ext cx="8237715" cy="51485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0"/>
            <a:ext cx="1547664" cy="14178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1056" y="4509120"/>
            <a:ext cx="7350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Родительское собрание</a:t>
            </a:r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8194" y="5949280"/>
            <a:ext cx="17963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2020 год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897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669547" cy="39611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7112"/>
            <a:ext cx="8433719" cy="4331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29545"/>
            <a:ext cx="8207896" cy="101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460432" cy="7109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8388424" cy="133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834914"/>
            <a:ext cx="8496944" cy="518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740" y="2892988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ГИА включает в себя обязательные экзамены по русскому языку и математике (далее - обязательные учебные предметы), а также экзамены по выбору обучающегося по двум учебным предметам из числа учебных предметов: физика, химия, биология, литература, география, история, обществознание, иностранные языки (английский, французский, немецкий и испанский языки), информатика и информационно-коммуникационные технологии (ИКТ).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14290"/>
            <a:ext cx="70009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Порядок проведения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государственной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итоговой аттестации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образовательным программам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основного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общего образования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34815" y="4563037"/>
            <a:ext cx="880016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обучающихся с ограниченными возможностями здоровья,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обучающихся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детей-инвалидов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инвалидов, освоивших образовательные программы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основного общего образования, количество сдаваемых экзаменов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их желанию сокращается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двух обязательных экзаменов по русскому языку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математике.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83950"/>
            <a:ext cx="8917241" cy="110962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926166" y="2492896"/>
            <a:ext cx="864096" cy="0"/>
          </a:xfrm>
          <a:prstGeom prst="line">
            <a:avLst/>
          </a:prstGeom>
          <a:ln w="317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88740" y="2852936"/>
            <a:ext cx="1446956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8560"/>
            <a:ext cx="31347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Участники ГИА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69245"/>
            <a:ext cx="8545016" cy="1749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8208912" cy="4189556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835696" y="1772816"/>
            <a:ext cx="6912768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3528" y="2060848"/>
            <a:ext cx="5112568" cy="0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51520" y="2418567"/>
            <a:ext cx="540060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48680"/>
            <a:ext cx="8315665" cy="9571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420" y="1844824"/>
            <a:ext cx="8815580" cy="29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99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4697" y="-154525"/>
            <a:ext cx="68809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Сроки проведения ГИА-9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78" y="543424"/>
            <a:ext cx="8388424" cy="1107298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835698" y="1628800"/>
            <a:ext cx="59046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69558"/>
              </p:ext>
            </p:extLst>
          </p:nvPr>
        </p:nvGraphicFramePr>
        <p:xfrm>
          <a:off x="1691680" y="1730209"/>
          <a:ext cx="6048674" cy="501155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1080327363"/>
                    </a:ext>
                  </a:extLst>
                </a:gridCol>
                <a:gridCol w="4464498">
                  <a:extLst>
                    <a:ext uri="{9D8B030D-6E8A-4147-A177-3AD203B41FA5}">
                      <a16:colId xmlns:a16="http://schemas.microsoft.com/office/drawing/2014/main" val="2573085904"/>
                    </a:ext>
                  </a:extLst>
                </a:gridCol>
              </a:tblGrid>
              <a:tr h="402647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22 мая,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пятница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иностранные языки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122706101"/>
                  </a:ext>
                </a:extLst>
              </a:tr>
              <a:tr h="138920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23 мая,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суббота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иностранные языки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2796107741"/>
                  </a:ext>
                </a:extLst>
              </a:tr>
              <a:tr h="254412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26 мая,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вторник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история, физика, биология, химия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918527198"/>
                  </a:ext>
                </a:extLst>
              </a:tr>
              <a:tr h="372166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29 мая,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пятница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обществознание, информатика и ИКТ, география, химия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2012450737"/>
                  </a:ext>
                </a:extLst>
              </a:tr>
              <a:tr h="138920"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effectLst/>
                        </a:rPr>
                        <a:t>30 мая,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суббота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обществознание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3238596588"/>
                  </a:ext>
                </a:extLst>
              </a:tr>
              <a:tr h="138920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2 июня,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вторник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русский язык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510831196"/>
                  </a:ext>
                </a:extLst>
              </a:tr>
              <a:tr h="313290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5 июня,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пятница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литература, физика, информатика и ИКТ, география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413644939"/>
                  </a:ext>
                </a:extLst>
              </a:tr>
              <a:tr h="138920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9 июня,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вторник</a:t>
                      </a:r>
                    </a:p>
                  </a:txBody>
                  <a:tcPr marL="24465" marR="24465" marT="12232" marB="1223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>
                          <a:effectLst/>
                        </a:rPr>
                        <a:t>математика</a:t>
                      </a:r>
                    </a:p>
                  </a:txBody>
                  <a:tcPr marL="24465" marR="24465" marT="12232" marB="12232"/>
                </a:tc>
                <a:extLst>
                  <a:ext uri="{0D108BD9-81ED-4DB2-BD59-A6C34878D82A}">
                    <a16:rowId xmlns:a16="http://schemas.microsoft.com/office/drawing/2014/main" val="2996924860"/>
                  </a:ext>
                </a:extLst>
              </a:tr>
              <a:tr h="31329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</a:rPr>
                        <a:t>20 июня,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суббота</a:t>
                      </a:r>
                      <a:endParaRPr lang="ru-RU" sz="1200" b="0" i="0" dirty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dirty="0">
                          <a:effectLst/>
                        </a:rPr>
                        <a:t>резерв: </a:t>
                      </a:r>
                      <a:r>
                        <a:rPr lang="ru-RU" sz="1200" dirty="0">
                          <a:effectLst/>
                        </a:rPr>
                        <a:t>по всем учебным предметам, кроме русского языка и математики</a:t>
                      </a:r>
                      <a:endParaRPr lang="ru-RU" sz="1200" b="0" i="0" dirty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807905"/>
                  </a:ext>
                </a:extLst>
              </a:tr>
              <a:tr h="19553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>
                          <a:effectLst/>
                        </a:rPr>
                        <a:t>22 июня,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понедельник</a:t>
                      </a:r>
                      <a:endParaRPr lang="ru-RU" sz="1200" b="0" i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dirty="0">
                          <a:effectLst/>
                        </a:rPr>
                        <a:t>резерв:</a:t>
                      </a:r>
                      <a:r>
                        <a:rPr lang="ru-RU" sz="1200" dirty="0">
                          <a:effectLst/>
                        </a:rPr>
                        <a:t> русский язык</a:t>
                      </a:r>
                      <a:endParaRPr lang="ru-RU" sz="1200" b="0" i="0" dirty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185324"/>
                  </a:ext>
                </a:extLst>
              </a:tr>
              <a:tr h="19553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>
                          <a:effectLst/>
                        </a:rPr>
                        <a:t>24 июня,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среда</a:t>
                      </a:r>
                      <a:endParaRPr lang="ru-RU" sz="1200" b="0" i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dirty="0">
                          <a:effectLst/>
                        </a:rPr>
                        <a:t>резерв: </a:t>
                      </a:r>
                      <a:r>
                        <a:rPr lang="ru-RU" sz="1200" dirty="0">
                          <a:effectLst/>
                        </a:rPr>
                        <a:t>математика</a:t>
                      </a:r>
                      <a:endParaRPr lang="ru-RU" sz="1200" b="0" i="0" dirty="0">
                        <a:solidFill>
                          <a:srgbClr val="222222"/>
                        </a:solidFill>
                        <a:effectLst/>
                        <a:latin typeface="Proxima Nova Rg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731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0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7956237" cy="302433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51520" y="1124744"/>
            <a:ext cx="759619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39552" y="1484784"/>
            <a:ext cx="4428000" cy="0"/>
          </a:xfrm>
          <a:prstGeom prst="line">
            <a:avLst/>
          </a:prstGeom>
          <a:ln w="3175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031448" y="764704"/>
            <a:ext cx="1872208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2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65" y="1268760"/>
            <a:ext cx="8557992" cy="40196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188640"/>
            <a:ext cx="5566130" cy="585267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436096" y="1556792"/>
            <a:ext cx="3461661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86018" y="1916832"/>
            <a:ext cx="2952328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148064" y="3789040"/>
            <a:ext cx="3749693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9765" y="4149080"/>
            <a:ext cx="1927979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3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896687" cy="7200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56" y="980728"/>
            <a:ext cx="875019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5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177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Proxima Nova Rg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Пользователь Windows</cp:lastModifiedBy>
  <cp:revision>164</cp:revision>
  <dcterms:created xsi:type="dcterms:W3CDTF">2018-02-13T17:19:01Z</dcterms:created>
  <dcterms:modified xsi:type="dcterms:W3CDTF">2020-02-08T08:51:34Z</dcterms:modified>
</cp:coreProperties>
</file>