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3"/>
  </p:notesMasterIdLst>
  <p:sldIdLst>
    <p:sldId id="274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>
        <p:scale>
          <a:sx n="76" d="100"/>
          <a:sy n="76" d="100"/>
        </p:scale>
        <p:origin x="-534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DBFD1-22CF-4E84-B7D1-E04FDEDE788C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75B5C-EE0B-4278-812F-A8CC3EB0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0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359F67-2139-4500-B695-0FB4E0991C2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  <a:t>Участие в городском  мастер классе</a:t>
            </a:r>
            <a:b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100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  <a:t> Краски осени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188" y="1606488"/>
            <a:ext cx="3672408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53591" y="3667591"/>
            <a:ext cx="3059832" cy="33209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35388" y="1633364"/>
            <a:ext cx="2934071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881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FF0000"/>
      </a:dk1>
      <a:lt1>
        <a:sysClr val="window" lastClr="FFFFFF"/>
      </a:lt1>
      <a:dk2>
        <a:srgbClr val="92D050"/>
      </a:dk2>
      <a:lt2>
        <a:srgbClr val="FFFF00"/>
      </a:lt2>
      <a:accent1>
        <a:srgbClr val="92D050"/>
      </a:accent1>
      <a:accent2>
        <a:srgbClr val="FFC000"/>
      </a:accent2>
      <a:accent3>
        <a:srgbClr val="FF0000"/>
      </a:accent3>
      <a:accent4>
        <a:srgbClr val="FFFF00"/>
      </a:accent4>
      <a:accent5>
        <a:srgbClr val="92D050"/>
      </a:accent5>
      <a:accent6>
        <a:srgbClr val="00B050"/>
      </a:accent6>
      <a:hlink>
        <a:srgbClr val="CAE335"/>
      </a:hlink>
      <a:folHlink>
        <a:srgbClr val="D6E63A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5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Участие в городском  мастер классе  “ Краски осени”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мелкой моторики у детей»</dc:title>
  <dc:creator>User</dc:creator>
  <cp:lastModifiedBy>Пользователь Windows</cp:lastModifiedBy>
  <cp:revision>4</cp:revision>
  <dcterms:created xsi:type="dcterms:W3CDTF">2017-11-30T21:34:44Z</dcterms:created>
  <dcterms:modified xsi:type="dcterms:W3CDTF">2019-12-26T12:03:33Z</dcterms:modified>
</cp:coreProperties>
</file>