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67" autoAdjust="0"/>
  </p:normalViewPr>
  <p:slideViewPr>
    <p:cSldViewPr>
      <p:cViewPr varScale="1">
        <p:scale>
          <a:sx n="103" d="100"/>
          <a:sy n="103" d="100"/>
        </p:scale>
        <p:origin x="185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488832" cy="301920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NATIONALITIES OF RUSSIA 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56598" y="4071942"/>
            <a:ext cx="2887402" cy="1752600"/>
          </a:xfrm>
        </p:spPr>
        <p:txBody>
          <a:bodyPr/>
          <a:lstStyle/>
          <a:p>
            <a:r>
              <a:rPr lang="ru-RU" dirty="0" smtClean="0"/>
              <a:t>Выполнил ученик </a:t>
            </a:r>
          </a:p>
          <a:p>
            <a:r>
              <a:rPr lang="ru-RU" dirty="0" smtClean="0"/>
              <a:t>5 В класса</a:t>
            </a:r>
            <a:endParaRPr lang="en-US" dirty="0" smtClean="0"/>
          </a:p>
          <a:p>
            <a:r>
              <a:rPr lang="ru-RU" dirty="0" smtClean="0"/>
              <a:t>Сергеев Артём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500042"/>
            <a:ext cx="6357982" cy="928694"/>
          </a:xfrm>
        </p:spPr>
        <p:txBody>
          <a:bodyPr>
            <a:normAutofit/>
          </a:bodyPr>
          <a:lstStyle/>
          <a:p>
            <a:r>
              <a:rPr lang="en-US" dirty="0" smtClean="0"/>
              <a:t>TATARSTAN REPUBLIC</a:t>
            </a:r>
            <a:endParaRPr lang="ru-RU" b="0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14612" y="1500174"/>
            <a:ext cx="6429388" cy="4714908"/>
          </a:xfrm>
        </p:spPr>
        <p:txBody>
          <a:bodyPr>
            <a:normAutofit/>
          </a:bodyPr>
          <a:lstStyle/>
          <a:p>
            <a:r>
              <a:rPr lang="en-US" dirty="0" smtClean="0"/>
              <a:t>Tatarstan’s capital is Kazan. It’s on the River Volga and River Kazanka. Tatars population is about 6 million people.</a:t>
            </a:r>
            <a:r>
              <a:rPr lang="ru-RU" dirty="0" smtClean="0"/>
              <a:t> </a:t>
            </a:r>
            <a:r>
              <a:rPr lang="en-US" dirty="0" smtClean="0"/>
              <a:t>There are also many Russians and 37 other nationalities. Many people speak the Russian and Tatar languages. Their religion</a:t>
            </a:r>
            <a:r>
              <a:rPr lang="ru-RU" dirty="0" smtClean="0"/>
              <a:t> </a:t>
            </a:r>
            <a:r>
              <a:rPr lang="en-US" dirty="0" smtClean="0"/>
              <a:t>is Muslim. </a:t>
            </a:r>
          </a:p>
          <a:p>
            <a:r>
              <a:rPr lang="en-US" dirty="0" smtClean="0"/>
              <a:t>      </a:t>
            </a:r>
          </a:p>
          <a:p>
            <a:endParaRPr lang="en-US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4338" name="Picture 2" descr="http://xn--90abkldor4ah.xn--p1ai/system/geo/city_descriptions/images/000/000/014/original/%D0%9A%D0%B0%D0%B7%D0%B0%D0%BD%D1%8C.png?14690944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9200"/>
            <a:ext cx="9144000" cy="2918799"/>
          </a:xfrm>
          <a:prstGeom prst="rect">
            <a:avLst/>
          </a:prstGeom>
          <a:noFill/>
        </p:spPr>
      </p:pic>
      <p:pic>
        <p:nvPicPr>
          <p:cNvPr id="14340" name="Picture 4" descr="http://www.amur.info/res/news/84256/a64239cdec0d6d9f32e489cef9a96fd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2857488" cy="2490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785818"/>
          </a:xfrm>
          <a:ln>
            <a:solidFill>
              <a:schemeClr val="bg1">
                <a:lumMod val="95000"/>
              </a:schemeClr>
            </a:solidFill>
          </a:ln>
        </p:spPr>
        <p:txBody>
          <a:bodyPr>
            <a:noAutofit/>
          </a:bodyPr>
          <a:lstStyle/>
          <a:p>
            <a:pPr marL="269875" indent="-269875"/>
            <a:r>
              <a:rPr lang="en-US" sz="6000" dirty="0" smtClean="0">
                <a:solidFill>
                  <a:srgbClr val="FF0000"/>
                </a:solidFill>
              </a:rPr>
              <a:t>THANK YOU FOR ATTENTION!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 flipH="1" flipV="1">
            <a:off x="8686800" y="6324600"/>
            <a:ext cx="457200" cy="533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xn----8sbmebs0ab5aln2h.xn--p1ai/loadimage/kazan-p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00174"/>
            <a:ext cx="8784976" cy="3881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64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Constantia</vt:lpstr>
      <vt:lpstr>Wingdings 2</vt:lpstr>
      <vt:lpstr>Поток</vt:lpstr>
      <vt:lpstr>NATIONALITIES OF RUSSIA </vt:lpstr>
      <vt:lpstr>TATARSTAN REPUBLIC</vt:lpstr>
      <vt:lpstr>THANK YOU FOR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NATIONALITIES</dc:title>
  <dc:creator>User</dc:creator>
  <cp:lastModifiedBy>Пользователь Windows</cp:lastModifiedBy>
  <cp:revision>24</cp:revision>
  <dcterms:created xsi:type="dcterms:W3CDTF">2017-10-15T07:10:50Z</dcterms:created>
  <dcterms:modified xsi:type="dcterms:W3CDTF">2020-02-08T08:48:43Z</dcterms:modified>
</cp:coreProperties>
</file>