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9094" y="1331504"/>
            <a:ext cx="9574212" cy="2084981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Highland Games – popular annual games all over Scotland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72401" y="5731717"/>
            <a:ext cx="4546600" cy="112628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Мирошниченко Максим 6В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7523" y="3329581"/>
            <a:ext cx="94162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Saturday in September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popular place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Braemar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village in Scottish Highlands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587" y="4773804"/>
            <a:ext cx="4443413" cy="20806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250" y="-2826"/>
            <a:ext cx="3708400" cy="18113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012" y="0"/>
            <a:ext cx="3532188" cy="17462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5700" y="-29390"/>
            <a:ext cx="3416300" cy="186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54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324" y="649510"/>
            <a:ext cx="8911687" cy="63319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Marching  bands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30161" y="1637952"/>
            <a:ext cx="7795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 for the crowds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wear traditional clothing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play  the bagpipes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7859" y="3378200"/>
            <a:ext cx="5284141" cy="3479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239" y="3378199"/>
            <a:ext cx="5136661" cy="34884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7859" y="-1"/>
            <a:ext cx="5284141" cy="318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712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Tug of war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17700" y="1435100"/>
            <a:ext cx="57174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teams hold onto a rope and try to pull the other team over the line.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very exciting.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 you can show your strength.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4" y="4001921"/>
            <a:ext cx="4747677" cy="27229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117" y="131653"/>
            <a:ext cx="4556883" cy="30433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9700" y="3868774"/>
            <a:ext cx="4432300" cy="298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67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093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Tossing the caber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76294" y="1766985"/>
            <a:ext cx="83163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athletes have to run holding a heavy tree trunk , the caber, upright. Then , they stop and throw it towards the sky.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little cunning and intelligence is needed in this trial.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4966" y="0"/>
            <a:ext cx="1937034" cy="30959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479" y="4170377"/>
            <a:ext cx="2602030" cy="26876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9622" y="4100327"/>
            <a:ext cx="4062378" cy="27576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294" y="4292601"/>
            <a:ext cx="3827072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34332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207</TotalTime>
  <Words>122</Words>
  <Application>Microsoft Office PowerPoint</Application>
  <PresentationFormat>Широкоэкранный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Легкий дым</vt:lpstr>
      <vt:lpstr>The Highland Games – popular annual games all over Scotland</vt:lpstr>
      <vt:lpstr>Event: Marching  bands</vt:lpstr>
      <vt:lpstr>Event: Tug of war</vt:lpstr>
      <vt:lpstr>Event: Tossing the caber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Highland Games – popular every year games in Scotland</dc:title>
  <dc:creator>Семья</dc:creator>
  <cp:lastModifiedBy>Семья</cp:lastModifiedBy>
  <cp:revision>11</cp:revision>
  <dcterms:created xsi:type="dcterms:W3CDTF">2019-12-23T15:56:53Z</dcterms:created>
  <dcterms:modified xsi:type="dcterms:W3CDTF">2019-12-23T19:24:29Z</dcterms:modified>
</cp:coreProperties>
</file>